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87" r:id="rId2"/>
    <p:sldId id="384" r:id="rId3"/>
    <p:sldId id="379" r:id="rId4"/>
    <p:sldId id="388" r:id="rId5"/>
    <p:sldId id="381" r:id="rId6"/>
    <p:sldId id="403" r:id="rId7"/>
    <p:sldId id="396" r:id="rId8"/>
    <p:sldId id="392" r:id="rId9"/>
    <p:sldId id="404" r:id="rId10"/>
    <p:sldId id="386" r:id="rId1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75"/>
    <a:srgbClr val="1F497D"/>
    <a:srgbClr val="EEEEEF"/>
    <a:srgbClr val="CE171F"/>
    <a:srgbClr val="474747"/>
    <a:srgbClr val="EEE6F1"/>
    <a:srgbClr val="6D6E71"/>
    <a:srgbClr val="004AA3"/>
    <a:srgbClr val="ECF1F7"/>
    <a:srgbClr val="004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6395" autoAdjust="0"/>
  </p:normalViewPr>
  <p:slideViewPr>
    <p:cSldViewPr snapToGrid="0">
      <p:cViewPr varScale="1">
        <p:scale>
          <a:sx n="151" d="100"/>
          <a:sy n="151" d="100"/>
        </p:scale>
        <p:origin x="33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1" y="0"/>
            <a:ext cx="2946400" cy="496967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>
              <a:defRPr sz="1200"/>
            </a:lvl1pPr>
          </a:lstStyle>
          <a:p>
            <a:fld id="{DB86AF5F-785E-41C0-B5FA-51438BB6C3B8}" type="datetimeFigureOut">
              <a:rPr lang="ru-RU" smtClean="0"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1" y="9429671"/>
            <a:ext cx="2946400" cy="496966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r">
              <a:defRPr sz="1200"/>
            </a:lvl1pPr>
          </a:lstStyle>
          <a:p>
            <a:fld id="{0F58A021-7592-4D90-98FC-E9BD45409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316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1"/>
          </a:xfrm>
          <a:prstGeom prst="rect">
            <a:avLst/>
          </a:prstGeom>
        </p:spPr>
        <p:txBody>
          <a:bodyPr vert="horz" lIns="92089" tIns="46042" rIns="92089" bIns="4604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60" cy="496411"/>
          </a:xfrm>
          <a:prstGeom prst="rect">
            <a:avLst/>
          </a:prstGeom>
        </p:spPr>
        <p:txBody>
          <a:bodyPr vert="horz" lIns="92089" tIns="46042" rIns="92089" bIns="46042" rtlCol="0"/>
          <a:lstStyle>
            <a:lvl1pPr algn="r">
              <a:defRPr sz="1200"/>
            </a:lvl1pPr>
          </a:lstStyle>
          <a:p>
            <a:fld id="{97437C41-2004-4136-AB17-3B56D8A91B1A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2" rIns="92089" bIns="4604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15908"/>
            <a:ext cx="5438140" cy="4467701"/>
          </a:xfrm>
          <a:prstGeom prst="rect">
            <a:avLst/>
          </a:prstGeom>
        </p:spPr>
        <p:txBody>
          <a:bodyPr vert="horz" lIns="92089" tIns="46042" rIns="92089" bIns="4604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6411"/>
          </a:xfrm>
          <a:prstGeom prst="rect">
            <a:avLst/>
          </a:prstGeom>
        </p:spPr>
        <p:txBody>
          <a:bodyPr vert="horz" lIns="92089" tIns="46042" rIns="92089" bIns="4604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60" cy="496411"/>
          </a:xfrm>
          <a:prstGeom prst="rect">
            <a:avLst/>
          </a:prstGeom>
        </p:spPr>
        <p:txBody>
          <a:bodyPr vert="horz" lIns="92089" tIns="46042" rIns="92089" bIns="46042" rtlCol="0" anchor="b"/>
          <a:lstStyle>
            <a:lvl1pPr algn="r">
              <a:defRPr sz="1200"/>
            </a:lvl1pPr>
          </a:lstStyle>
          <a:p>
            <a:fld id="{4B6BEE7D-3485-401B-B3F9-5261B43A86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517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718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772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05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512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29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869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928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0A5C-7CC0-41D5-B45D-4C1D9FBD92F2}" type="datetime1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2912-D0B2-4899-B19D-D70841D85C6D}" type="datetime1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700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73D30-4042-47D2-8F4C-F9AA404AB699}" type="datetime1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79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CA94E-3960-4B6C-B5A5-63CA46C81C22}" type="datetime1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5170D-EB24-47A7-B747-3119BC66FEC6}" type="datetime1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45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FB4B6-C07C-4F34-9205-67FB767E4D88}" type="datetime1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2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E48D-C164-4297-A876-902D9A19EF6D}" type="datetime1">
              <a:rPr lang="ru-RU" smtClean="0"/>
              <a:t>08.02.2021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27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53AC-6E86-470E-A442-B892EAF8F8C3}" type="datetime1">
              <a:rPr lang="ru-RU" smtClean="0"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95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8C6C-10C4-49A0-AC1A-A932AC7614D0}" type="datetime1">
              <a:rPr lang="ru-RU" smtClean="0"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8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510A8-88CF-46D0-9193-E3A118F359F1}" type="datetime1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2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A90-0D91-4C25-8C4D-8C1262900056}" type="datetime1">
              <a:rPr lang="ru-RU" smtClean="0"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7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BEE3C-90B2-45B8-B61F-F6CF4407E1B9}" type="datetime1">
              <a:rPr lang="ru-RU" smtClean="0"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ED1B6-DD90-4E50-8545-3945E42E5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9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26" Type="http://schemas.openxmlformats.org/officeDocument/2006/relationships/image" Target="../media/image19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24" Type="http://schemas.microsoft.com/office/2007/relationships/hdphoto" Target="../media/hdphoto6.wdp"/><Relationship Id="rId32" Type="http://schemas.openxmlformats.org/officeDocument/2006/relationships/image" Target="../media/image22.png"/><Relationship Id="rId5" Type="http://schemas.openxmlformats.org/officeDocument/2006/relationships/image" Target="../media/image4.gif"/><Relationship Id="rId15" Type="http://schemas.microsoft.com/office/2007/relationships/hdphoto" Target="../media/hdphoto3.wdp"/><Relationship Id="rId23" Type="http://schemas.openxmlformats.org/officeDocument/2006/relationships/image" Target="../media/image17.png"/><Relationship Id="rId28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31" Type="http://schemas.microsoft.com/office/2007/relationships/hdphoto" Target="../media/hdphoto9.wdp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microsoft.com/office/2007/relationships/hdphoto" Target="../media/hdphoto5.wdp"/><Relationship Id="rId27" Type="http://schemas.microsoft.com/office/2007/relationships/hdphoto" Target="../media/hdphoto7.wdp"/><Relationship Id="rId30" Type="http://schemas.openxmlformats.org/officeDocument/2006/relationships/image" Target="../media/image21.png"/><Relationship Id="rId8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.jpe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11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.jpeg"/><Relationship Id="rId4" Type="http://schemas.openxmlformats.org/officeDocument/2006/relationships/image" Target="../media/image3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4" y="1967826"/>
            <a:ext cx="9139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a typeface="Calibri"/>
                <a:cs typeface="Times New Roman"/>
              </a:rPr>
              <a:t>Система учёта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ea typeface="Calibri"/>
                <a:cs typeface="Times New Roman"/>
              </a:rPr>
              <a:t>беспилотных воздушных судов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4414" y="2970920"/>
            <a:ext cx="9188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cap="all" dirty="0">
                <a:ln w="0"/>
                <a:solidFill>
                  <a:schemeClr val="bg1"/>
                </a:solidFill>
              </a:rPr>
              <a:t>Овчинников Денис Владимирович </a:t>
            </a:r>
            <a:r>
              <a:rPr lang="en-US" altLang="ru-RU" sz="1600" b="1" cap="all" dirty="0">
                <a:ln w="0"/>
                <a:solidFill>
                  <a:schemeClr val="bg1"/>
                </a:solidFill>
              </a:rPr>
              <a:t>– </a:t>
            </a:r>
            <a:br>
              <a:rPr lang="ru-RU" altLang="ru-RU" sz="1600" b="1" cap="all" dirty="0">
                <a:ln w="0"/>
                <a:solidFill>
                  <a:schemeClr val="bg1"/>
                </a:solidFill>
              </a:rPr>
            </a:br>
            <a:r>
              <a:rPr lang="ru-RU" altLang="ru-RU" sz="1600" b="1" cap="all" dirty="0">
                <a:ln w="0"/>
                <a:solidFill>
                  <a:schemeClr val="bg1"/>
                </a:solidFill>
              </a:rPr>
              <a:t>руководитель центра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cap="all" dirty="0">
                <a:ln w="0"/>
                <a:solidFill>
                  <a:schemeClr val="bg1"/>
                </a:solidFill>
              </a:rPr>
              <a:t>учёта беспилотных воздушных судов</a:t>
            </a:r>
            <a:endParaRPr lang="en-US" altLang="ru-RU" sz="1600" b="1" cap="all" dirty="0">
              <a:ln w="0"/>
              <a:solidFill>
                <a:schemeClr val="bg1"/>
              </a:solidFill>
            </a:endParaRPr>
          </a:p>
          <a:p>
            <a:pPr algn="ctr"/>
            <a:endParaRPr lang="en-US" sz="1600" b="1" cap="all" dirty="0">
              <a:solidFill>
                <a:schemeClr val="bg1"/>
              </a:solidFill>
            </a:endParaRPr>
          </a:p>
          <a:p>
            <a:pPr algn="ctr"/>
            <a:endParaRPr lang="en-US" sz="1600" b="1" cap="all" dirty="0">
              <a:solidFill>
                <a:schemeClr val="bg1"/>
              </a:solidFill>
            </a:endParaRPr>
          </a:p>
          <a:p>
            <a:pPr algn="ctr"/>
            <a:r>
              <a:rPr lang="ru-RU" sz="1600" b="1" cap="all" dirty="0">
                <a:solidFill>
                  <a:schemeClr val="bg1"/>
                </a:solidFill>
              </a:rPr>
              <a:t>Москва, </a:t>
            </a:r>
            <a:r>
              <a:rPr lang="en-US" sz="1600" b="1" cap="all" dirty="0">
                <a:solidFill>
                  <a:schemeClr val="bg1"/>
                </a:solidFill>
              </a:rPr>
              <a:t>10 </a:t>
            </a:r>
            <a:r>
              <a:rPr lang="ru-RU" sz="1600" b="1" cap="all" dirty="0">
                <a:solidFill>
                  <a:schemeClr val="bg1"/>
                </a:solidFill>
              </a:rPr>
              <a:t>февраля</a:t>
            </a:r>
            <a:r>
              <a:rPr lang="en-US" sz="1600" b="1" cap="all" dirty="0">
                <a:solidFill>
                  <a:schemeClr val="bg1"/>
                </a:solidFill>
              </a:rPr>
              <a:t> 20</a:t>
            </a:r>
            <a:r>
              <a:rPr lang="ru-RU" sz="1600" b="1" cap="all" dirty="0">
                <a:solidFill>
                  <a:schemeClr val="bg1"/>
                </a:solidFill>
              </a:rPr>
              <a:t>21</a:t>
            </a:r>
            <a:endParaRPr lang="en-US" sz="16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" y="0"/>
            <a:ext cx="9132635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811" y="3147814"/>
            <a:ext cx="764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effectLst/>
                <a:latin typeface="+mj-lt"/>
              </a:rPr>
              <a:t>ФГУП </a:t>
            </a:r>
            <a:r>
              <a:rPr lang="en-US" sz="2800" b="1" dirty="0">
                <a:solidFill>
                  <a:schemeClr val="tx2"/>
                </a:solidFill>
                <a:effectLst/>
                <a:latin typeface="+mj-lt"/>
              </a:rPr>
              <a:t>«</a:t>
            </a:r>
            <a:r>
              <a:rPr lang="ru-RU" sz="2800" b="1" dirty="0" err="1">
                <a:solidFill>
                  <a:schemeClr val="tx2"/>
                </a:solidFill>
                <a:effectLst/>
                <a:latin typeface="+mj-lt"/>
              </a:rPr>
              <a:t>Госкорпорация</a:t>
            </a:r>
            <a:r>
              <a:rPr lang="ru-RU" sz="2800" b="1" dirty="0">
                <a:solidFill>
                  <a:schemeClr val="tx2"/>
                </a:solidFill>
                <a:effectLst/>
                <a:latin typeface="+mj-lt"/>
              </a:rPr>
              <a:t> по </a:t>
            </a:r>
            <a:r>
              <a:rPr lang="ru-RU" sz="2800" b="1" dirty="0" err="1">
                <a:solidFill>
                  <a:schemeClr val="tx2"/>
                </a:solidFill>
                <a:effectLst/>
                <a:latin typeface="+mj-lt"/>
              </a:rPr>
              <a:t>ОрВД</a:t>
            </a:r>
            <a:r>
              <a:rPr lang="en-US" sz="2800" b="1" dirty="0">
                <a:solidFill>
                  <a:schemeClr val="tx2"/>
                </a:solidFill>
                <a:effectLst/>
                <a:latin typeface="+mj-lt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897" y="3719443"/>
            <a:ext cx="777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effectLst/>
                <a:latin typeface="+mj-lt"/>
              </a:rPr>
              <a:t>www.gkovd.ru</a:t>
            </a:r>
            <a:endParaRPr lang="ru-RU" sz="2800" b="1" dirty="0">
              <a:solidFill>
                <a:schemeClr val="tx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68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15675" r="15826" b="12897"/>
          <a:stretch/>
        </p:blipFill>
        <p:spPr>
          <a:xfrm>
            <a:off x="0" y="828468"/>
            <a:ext cx="9144000" cy="432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99668"/>
            <a:ext cx="9144000" cy="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98968" y="196244"/>
            <a:ext cx="6457408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300" b="1" dirty="0" err="1">
                <a:solidFill>
                  <a:schemeClr val="tx2"/>
                </a:solidFill>
                <a:effectLst/>
              </a:rPr>
              <a:t>Цифровизация</a:t>
            </a:r>
            <a:endParaRPr lang="ru-RU" sz="23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8032" r="-3717" b="11647"/>
          <a:stretch/>
        </p:blipFill>
        <p:spPr>
          <a:xfrm>
            <a:off x="619940" y="38022"/>
            <a:ext cx="896506" cy="720080"/>
          </a:xfrm>
          <a:prstGeom prst="rect">
            <a:avLst/>
          </a:prstGeom>
        </p:spPr>
      </p:pic>
      <p:pic>
        <p:nvPicPr>
          <p:cNvPr id="70" name="Picture 2" descr="Эмблема министерства транспорта РФ | Геральдика.р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58" y="3169031"/>
            <a:ext cx="905427" cy="99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9403" r="19370" b="11964"/>
          <a:stretch/>
        </p:blipFill>
        <p:spPr>
          <a:xfrm>
            <a:off x="1896703" y="3081359"/>
            <a:ext cx="688174" cy="731184"/>
          </a:xfrm>
          <a:prstGeom prst="rect">
            <a:avLst/>
          </a:prstGeom>
        </p:spPr>
      </p:pic>
      <p:grpSp>
        <p:nvGrpSpPr>
          <p:cNvPr id="151" name="Группа 150"/>
          <p:cNvGrpSpPr/>
          <p:nvPr/>
        </p:nvGrpSpPr>
        <p:grpSpPr>
          <a:xfrm>
            <a:off x="1030401" y="4433919"/>
            <a:ext cx="401115" cy="401115"/>
            <a:chOff x="4679129" y="5815896"/>
            <a:chExt cx="833619" cy="833619"/>
          </a:xfrm>
        </p:grpSpPr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243" y="5901551"/>
              <a:ext cx="514551" cy="686067"/>
            </a:xfrm>
            <a:prstGeom prst="rect">
              <a:avLst/>
            </a:prstGeom>
          </p:spPr>
        </p:pic>
        <p:sp>
          <p:nvSpPr>
            <p:cNvPr id="153" name="Овал 152"/>
            <p:cNvSpPr/>
            <p:nvPr/>
          </p:nvSpPr>
          <p:spPr>
            <a:xfrm>
              <a:off x="4679129" y="5815896"/>
              <a:ext cx="833619" cy="833619"/>
            </a:xfrm>
            <a:prstGeom prst="ellipse">
              <a:avLst/>
            </a:prstGeom>
            <a:noFill/>
            <a:ln w="412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>
            <a:off x="1617733" y="3287281"/>
            <a:ext cx="158476" cy="27866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единительная линия 201"/>
          <p:cNvCxnSpPr/>
          <p:nvPr/>
        </p:nvCxnSpPr>
        <p:spPr>
          <a:xfrm flipH="1">
            <a:off x="2245776" y="2835925"/>
            <a:ext cx="2151" cy="143901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/>
          <p:cNvCxnSpPr/>
          <p:nvPr/>
        </p:nvCxnSpPr>
        <p:spPr>
          <a:xfrm flipH="1">
            <a:off x="2644641" y="3110868"/>
            <a:ext cx="204634" cy="107455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Прямая соединительная линия 204"/>
          <p:cNvCxnSpPr>
            <a:stCxn id="72" idx="1"/>
          </p:cNvCxnSpPr>
          <p:nvPr/>
        </p:nvCxnSpPr>
        <p:spPr>
          <a:xfrm flipH="1" flipV="1">
            <a:off x="1117929" y="2556927"/>
            <a:ext cx="774264" cy="540602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/>
          <p:cNvCxnSpPr/>
          <p:nvPr/>
        </p:nvCxnSpPr>
        <p:spPr>
          <a:xfrm flipV="1">
            <a:off x="3235062" y="3743860"/>
            <a:ext cx="225604" cy="8328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Прямая соединительная линия 206"/>
          <p:cNvCxnSpPr/>
          <p:nvPr/>
        </p:nvCxnSpPr>
        <p:spPr>
          <a:xfrm flipV="1">
            <a:off x="2691966" y="3919850"/>
            <a:ext cx="809676" cy="352831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единительная линия 207"/>
          <p:cNvCxnSpPr>
            <a:stCxn id="188" idx="2"/>
            <a:endCxn id="179" idx="6"/>
          </p:cNvCxnSpPr>
          <p:nvPr/>
        </p:nvCxnSpPr>
        <p:spPr>
          <a:xfrm flipH="1" flipV="1">
            <a:off x="877321" y="3889236"/>
            <a:ext cx="465993" cy="69908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Прямая соединительная линия 208"/>
          <p:cNvCxnSpPr/>
          <p:nvPr/>
        </p:nvCxnSpPr>
        <p:spPr>
          <a:xfrm flipH="1">
            <a:off x="1449351" y="4368970"/>
            <a:ext cx="879869" cy="226198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Прямая соединительная линия 209"/>
          <p:cNvCxnSpPr/>
          <p:nvPr/>
        </p:nvCxnSpPr>
        <p:spPr>
          <a:xfrm flipH="1" flipV="1">
            <a:off x="1678632" y="4006738"/>
            <a:ext cx="673086" cy="230122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Прямая соединительная линия 210"/>
          <p:cNvCxnSpPr/>
          <p:nvPr/>
        </p:nvCxnSpPr>
        <p:spPr>
          <a:xfrm flipH="1" flipV="1">
            <a:off x="4270061" y="4350393"/>
            <a:ext cx="57952" cy="252848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я соединительная линия 211"/>
          <p:cNvCxnSpPr/>
          <p:nvPr/>
        </p:nvCxnSpPr>
        <p:spPr>
          <a:xfrm flipV="1">
            <a:off x="4547676" y="2925663"/>
            <a:ext cx="146033" cy="181389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/>
          <p:cNvCxnSpPr/>
          <p:nvPr/>
        </p:nvCxnSpPr>
        <p:spPr>
          <a:xfrm flipV="1">
            <a:off x="5365336" y="3936673"/>
            <a:ext cx="235394" cy="229182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единительная линия 213"/>
          <p:cNvCxnSpPr/>
          <p:nvPr/>
        </p:nvCxnSpPr>
        <p:spPr>
          <a:xfrm>
            <a:off x="5349808" y="3545319"/>
            <a:ext cx="136167" cy="5195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Прямая соединительная линия 214"/>
          <p:cNvCxnSpPr/>
          <p:nvPr/>
        </p:nvCxnSpPr>
        <p:spPr>
          <a:xfrm flipV="1">
            <a:off x="5999307" y="4181640"/>
            <a:ext cx="8004" cy="136789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единительная линия 216"/>
          <p:cNvCxnSpPr/>
          <p:nvPr/>
        </p:nvCxnSpPr>
        <p:spPr>
          <a:xfrm flipH="1" flipV="1">
            <a:off x="6653324" y="3901281"/>
            <a:ext cx="270865" cy="129032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единительная линия 220"/>
          <p:cNvCxnSpPr/>
          <p:nvPr/>
        </p:nvCxnSpPr>
        <p:spPr>
          <a:xfrm flipH="1" flipV="1">
            <a:off x="7365073" y="4285081"/>
            <a:ext cx="287104" cy="243837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единительная линия 224"/>
          <p:cNvCxnSpPr/>
          <p:nvPr/>
        </p:nvCxnSpPr>
        <p:spPr>
          <a:xfrm flipH="1" flipV="1">
            <a:off x="5098611" y="2736959"/>
            <a:ext cx="255380" cy="31079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Прямая соединительная линия 230"/>
          <p:cNvCxnSpPr/>
          <p:nvPr/>
        </p:nvCxnSpPr>
        <p:spPr>
          <a:xfrm flipH="1">
            <a:off x="6661066" y="2466658"/>
            <a:ext cx="234382" cy="61558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Прямая соединительная линия 232"/>
          <p:cNvCxnSpPr/>
          <p:nvPr/>
        </p:nvCxnSpPr>
        <p:spPr>
          <a:xfrm flipH="1">
            <a:off x="7153012" y="2812546"/>
            <a:ext cx="83145" cy="142366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Прямая соединительная линия 234"/>
          <p:cNvCxnSpPr/>
          <p:nvPr/>
        </p:nvCxnSpPr>
        <p:spPr>
          <a:xfrm>
            <a:off x="7480167" y="1449956"/>
            <a:ext cx="0" cy="190053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Прямая соединительная линия 240"/>
          <p:cNvCxnSpPr/>
          <p:nvPr/>
        </p:nvCxnSpPr>
        <p:spPr>
          <a:xfrm flipH="1" flipV="1">
            <a:off x="7927368" y="2620462"/>
            <a:ext cx="245699" cy="203717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Овал 104">
            <a:extLst>
              <a:ext uri="{FF2B5EF4-FFF2-40B4-BE49-F238E27FC236}">
                <a16:creationId xmlns:a16="http://schemas.microsoft.com/office/drawing/2014/main" id="{3529531A-183B-42E3-9AA3-424B8B42C4A1}"/>
              </a:ext>
            </a:extLst>
          </p:cNvPr>
          <p:cNvSpPr/>
          <p:nvPr/>
        </p:nvSpPr>
        <p:spPr>
          <a:xfrm>
            <a:off x="6873712" y="1663822"/>
            <a:ext cx="1195732" cy="1195732"/>
          </a:xfrm>
          <a:prstGeom prst="ellipse">
            <a:avLst/>
          </a:prstGeom>
          <a:noFill/>
          <a:ln w="57150">
            <a:solidFill>
              <a:srgbClr val="152B7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5" name="Рисунок 1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09" y="2659976"/>
            <a:ext cx="617021" cy="62730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6196508" y="2371538"/>
            <a:ext cx="475245" cy="475245"/>
            <a:chOff x="5422481" y="6629313"/>
            <a:chExt cx="723987" cy="723987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03A706A2-0D8D-4E4A-8283-870AFC68E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374" y="6701846"/>
              <a:ext cx="617019" cy="617019"/>
            </a:xfrm>
            <a:prstGeom prst="rect">
              <a:avLst/>
            </a:prstGeom>
          </p:spPr>
        </p:pic>
        <p:sp>
          <p:nvSpPr>
            <p:cNvPr id="162" name="Овал 161"/>
            <p:cNvSpPr/>
            <p:nvPr/>
          </p:nvSpPr>
          <p:spPr>
            <a:xfrm>
              <a:off x="5422481" y="6629313"/>
              <a:ext cx="723987" cy="723987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7" name="Рисунок 1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60" y="1052853"/>
            <a:ext cx="414015" cy="420916"/>
          </a:xfrm>
          <a:prstGeom prst="rect">
            <a:avLst/>
          </a:prstGeom>
        </p:spPr>
      </p:pic>
      <p:sp>
        <p:nvSpPr>
          <p:cNvPr id="78" name="Овал 77">
            <a:extLst>
              <a:ext uri="{FF2B5EF4-FFF2-40B4-BE49-F238E27FC236}">
                <a16:creationId xmlns:a16="http://schemas.microsoft.com/office/drawing/2014/main" id="{3382AD97-367D-4950-A419-4CD4EF87FC2A}"/>
              </a:ext>
            </a:extLst>
          </p:cNvPr>
          <p:cNvSpPr/>
          <p:nvPr/>
        </p:nvSpPr>
        <p:spPr>
          <a:xfrm>
            <a:off x="5504958" y="2988468"/>
            <a:ext cx="1211217" cy="1211217"/>
          </a:xfrm>
          <a:prstGeom prst="ellipse">
            <a:avLst/>
          </a:prstGeom>
          <a:noFill/>
          <a:ln w="57150">
            <a:solidFill>
              <a:srgbClr val="152B7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66" name="Группа 165"/>
          <p:cNvGrpSpPr/>
          <p:nvPr/>
        </p:nvGrpSpPr>
        <p:grpSpPr>
          <a:xfrm>
            <a:off x="7617701" y="4475134"/>
            <a:ext cx="367250" cy="367250"/>
            <a:chOff x="1152737" y="2804442"/>
            <a:chExt cx="529545" cy="529545"/>
          </a:xfrm>
        </p:grpSpPr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2A33EB5A-A868-4661-974E-C53273E24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612" y="2932761"/>
              <a:ext cx="411663" cy="272207"/>
            </a:xfrm>
            <a:prstGeom prst="rect">
              <a:avLst/>
            </a:prstGeom>
          </p:spPr>
        </p:pic>
        <p:sp>
          <p:nvSpPr>
            <p:cNvPr id="172" name="Овал 171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1152737" y="2804442"/>
              <a:ext cx="529545" cy="529545"/>
            </a:xfrm>
            <a:prstGeom prst="ellipse">
              <a:avLst/>
            </a:prstGeom>
            <a:noFill/>
            <a:ln w="41275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8" name="Рисунок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25" y="4029311"/>
            <a:ext cx="617021" cy="627305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5747186" y="4320480"/>
            <a:ext cx="475245" cy="475245"/>
            <a:chOff x="4703936" y="6026517"/>
            <a:chExt cx="475245" cy="475245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2851E0BD-A87F-4A73-937D-E3801117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634" y="6076867"/>
              <a:ext cx="244847" cy="374545"/>
            </a:xfrm>
            <a:prstGeom prst="rect">
              <a:avLst/>
            </a:prstGeom>
          </p:spPr>
        </p:pic>
        <p:sp>
          <p:nvSpPr>
            <p:cNvPr id="165" name="Овал 164"/>
            <p:cNvSpPr/>
            <p:nvPr/>
          </p:nvSpPr>
          <p:spPr>
            <a:xfrm>
              <a:off x="4703936" y="6026517"/>
              <a:ext cx="475245" cy="475245"/>
            </a:xfrm>
            <a:prstGeom prst="ellipse">
              <a:avLst/>
            </a:prstGeom>
            <a:noFill/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9" name="Рисунок 19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33" y="2556927"/>
            <a:ext cx="440195" cy="44753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4170885" y="4595168"/>
            <a:ext cx="401115" cy="401115"/>
            <a:chOff x="4679129" y="5815896"/>
            <a:chExt cx="833619" cy="83361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243" y="5901551"/>
              <a:ext cx="514551" cy="686067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>
              <a:off x="4679129" y="5815896"/>
              <a:ext cx="833619" cy="833619"/>
            </a:xfrm>
            <a:prstGeom prst="ellipse">
              <a:avLst/>
            </a:prstGeom>
            <a:noFill/>
            <a:ln w="412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2" name="Овал 71"/>
          <p:cNvSpPr/>
          <p:nvPr/>
        </p:nvSpPr>
        <p:spPr>
          <a:xfrm>
            <a:off x="1748219" y="2953555"/>
            <a:ext cx="983118" cy="983118"/>
          </a:xfrm>
          <a:prstGeom prst="ellipse">
            <a:avLst/>
          </a:prstGeom>
          <a:noFill/>
          <a:ln w="57150">
            <a:solidFill>
              <a:srgbClr val="152B7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0FE6056F-C4FA-4C7A-9FD0-B9A65869CBA9}"/>
              </a:ext>
            </a:extLst>
          </p:cNvPr>
          <p:cNvSpPr/>
          <p:nvPr/>
        </p:nvSpPr>
        <p:spPr>
          <a:xfrm>
            <a:off x="3474953" y="3001573"/>
            <a:ext cx="1348820" cy="1348820"/>
          </a:xfrm>
          <a:prstGeom prst="ellipse">
            <a:avLst/>
          </a:prstGeom>
          <a:noFill/>
          <a:ln w="57150">
            <a:solidFill>
              <a:srgbClr val="152B7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34" y="2268446"/>
            <a:ext cx="631457" cy="627305"/>
          </a:xfrm>
          <a:prstGeom prst="rect">
            <a:avLst/>
          </a:prstGeom>
        </p:spPr>
      </p:pic>
      <p:grpSp>
        <p:nvGrpSpPr>
          <p:cNvPr id="189" name="Группа 188"/>
          <p:cNvGrpSpPr/>
          <p:nvPr/>
        </p:nvGrpSpPr>
        <p:grpSpPr>
          <a:xfrm>
            <a:off x="2339675" y="4140894"/>
            <a:ext cx="359171" cy="359171"/>
            <a:chOff x="6142482" y="6085454"/>
            <a:chExt cx="787741" cy="787741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EC1A128D-580D-47F9-86A4-CE303D7F8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964" y="6204349"/>
              <a:ext cx="576778" cy="576778"/>
            </a:xfrm>
            <a:prstGeom prst="rect">
              <a:avLst/>
            </a:prstGeom>
          </p:spPr>
        </p:pic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6142482" y="6085454"/>
              <a:ext cx="787741" cy="787741"/>
            </a:xfrm>
            <a:prstGeom prst="ellipse">
              <a:avLst/>
            </a:prstGeom>
            <a:noFill/>
            <a:ln w="28575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76" name="Рисунок 7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9" y="2255582"/>
            <a:ext cx="397764" cy="40439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1218304" y="3057576"/>
            <a:ext cx="386359" cy="386359"/>
            <a:chOff x="1152737" y="2804442"/>
            <a:chExt cx="529545" cy="529545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A33EB5A-A868-4661-974E-C53273E24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612" y="2932761"/>
              <a:ext cx="411663" cy="272207"/>
            </a:xfrm>
            <a:prstGeom prst="rect">
              <a:avLst/>
            </a:prstGeom>
          </p:spPr>
        </p:pic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1152737" y="2804442"/>
              <a:ext cx="529545" cy="529545"/>
            </a:xfrm>
            <a:prstGeom prst="ellipse">
              <a:avLst/>
            </a:prstGeom>
            <a:noFill/>
            <a:ln w="31750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402076" y="3651613"/>
            <a:ext cx="475245" cy="475245"/>
            <a:chOff x="4703936" y="6026517"/>
            <a:chExt cx="475245" cy="475245"/>
          </a:xfrm>
        </p:grpSpPr>
        <p:pic>
          <p:nvPicPr>
            <p:cNvPr id="178" name="Рисунок 177">
              <a:extLst>
                <a:ext uri="{FF2B5EF4-FFF2-40B4-BE49-F238E27FC236}">
                  <a16:creationId xmlns:a16="http://schemas.microsoft.com/office/drawing/2014/main" id="{2851E0BD-A87F-4A73-937D-E3801117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634" y="6076867"/>
              <a:ext cx="244847" cy="374545"/>
            </a:xfrm>
            <a:prstGeom prst="rect">
              <a:avLst/>
            </a:prstGeom>
          </p:spPr>
        </p:pic>
        <p:sp>
          <p:nvSpPr>
            <p:cNvPr id="179" name="Овал 178"/>
            <p:cNvSpPr/>
            <p:nvPr/>
          </p:nvSpPr>
          <p:spPr>
            <a:xfrm>
              <a:off x="4703936" y="6026517"/>
              <a:ext cx="475245" cy="475245"/>
            </a:xfrm>
            <a:prstGeom prst="ellipse">
              <a:avLst/>
            </a:prstGeom>
            <a:noFill/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6" name="Группа 185"/>
          <p:cNvGrpSpPr/>
          <p:nvPr/>
        </p:nvGrpSpPr>
        <p:grpSpPr>
          <a:xfrm>
            <a:off x="1343314" y="3791429"/>
            <a:ext cx="335429" cy="335429"/>
            <a:chOff x="5422481" y="6629313"/>
            <a:chExt cx="723987" cy="723987"/>
          </a:xfrm>
        </p:grpSpPr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03A706A2-0D8D-4E4A-8283-870AFC68E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9766" y="6701847"/>
              <a:ext cx="617019" cy="617019"/>
            </a:xfrm>
            <a:prstGeom prst="rect">
              <a:avLst/>
            </a:prstGeom>
          </p:spPr>
        </p:pic>
        <p:sp>
          <p:nvSpPr>
            <p:cNvPr id="188" name="Овал 187"/>
            <p:cNvSpPr/>
            <p:nvPr/>
          </p:nvSpPr>
          <p:spPr>
            <a:xfrm>
              <a:off x="5422481" y="6629313"/>
              <a:ext cx="723987" cy="723987"/>
            </a:xfrm>
            <a:prstGeom prst="ellipse">
              <a:avLst/>
            </a:prstGeom>
            <a:noFill/>
            <a:ln w="317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8" name="Прямая соединительная линия 87"/>
          <p:cNvCxnSpPr>
            <a:stCxn id="121" idx="4"/>
          </p:cNvCxnSpPr>
          <p:nvPr/>
        </p:nvCxnSpPr>
        <p:spPr>
          <a:xfrm flipH="1">
            <a:off x="3024213" y="3230941"/>
            <a:ext cx="28667" cy="314378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/>
        </p:nvGrpSpPr>
        <p:grpSpPr>
          <a:xfrm>
            <a:off x="2813659" y="2752499"/>
            <a:ext cx="478442" cy="478442"/>
            <a:chOff x="2850545" y="2669501"/>
            <a:chExt cx="478442" cy="478442"/>
          </a:xfrm>
        </p:grpSpPr>
        <p:pic>
          <p:nvPicPr>
            <p:cNvPr id="120" name="Picture 2" descr="Союз журналистов России - Российский портал госуслуг стал одним из самых  посещаемых в мире государственных сайтов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759" y="2687865"/>
              <a:ext cx="410068" cy="43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2850545" y="2669501"/>
              <a:ext cx="478442" cy="478442"/>
            </a:xfrm>
            <a:prstGeom prst="ellipse">
              <a:avLst/>
            </a:prstGeom>
            <a:noFill/>
            <a:ln w="41275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83" name="Группа 182"/>
          <p:cNvGrpSpPr/>
          <p:nvPr/>
        </p:nvGrpSpPr>
        <p:grpSpPr>
          <a:xfrm>
            <a:off x="2803969" y="3545319"/>
            <a:ext cx="437787" cy="437787"/>
            <a:chOff x="4194780" y="5907148"/>
            <a:chExt cx="529545" cy="529545"/>
          </a:xfrm>
        </p:grpSpPr>
        <p:pic>
          <p:nvPicPr>
            <p:cNvPr id="184" name="Рисунок 183">
              <a:extLst>
                <a:ext uri="{FF2B5EF4-FFF2-40B4-BE49-F238E27FC236}">
                  <a16:creationId xmlns:a16="http://schemas.microsoft.com/office/drawing/2014/main" id="{E7EAD207-F5EF-4E52-BA1B-E01BDCBF3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091" y="5990877"/>
              <a:ext cx="334465" cy="334465"/>
            </a:xfrm>
            <a:prstGeom prst="rect">
              <a:avLst/>
            </a:prstGeom>
          </p:spPr>
        </p:pic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4194780" y="5907148"/>
              <a:ext cx="529545" cy="529545"/>
            </a:xfrm>
            <a:prstGeom prst="ellipse">
              <a:avLst/>
            </a:prstGeom>
            <a:noFill/>
            <a:ln w="31750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91" name="Прямая соединительная линия 90"/>
          <p:cNvCxnSpPr/>
          <p:nvPr/>
        </p:nvCxnSpPr>
        <p:spPr>
          <a:xfrm flipH="1" flipV="1">
            <a:off x="4945278" y="2968807"/>
            <a:ext cx="169909" cy="391576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4566659" y="2444083"/>
            <a:ext cx="529545" cy="529545"/>
            <a:chOff x="4194780" y="5907148"/>
            <a:chExt cx="529545" cy="529545"/>
          </a:xfrm>
        </p:grpSpPr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E7EAD207-F5EF-4E52-BA1B-E01BDCBF3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874" y="5990877"/>
              <a:ext cx="334465" cy="334465"/>
            </a:xfrm>
            <a:prstGeom prst="rect">
              <a:avLst/>
            </a:prstGeom>
          </p:spPr>
        </p:pic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4194780" y="5907148"/>
              <a:ext cx="529545" cy="529545"/>
            </a:xfrm>
            <a:prstGeom prst="ellipse">
              <a:avLst/>
            </a:prstGeom>
            <a:noFill/>
            <a:ln w="41275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92" name="Группа 191"/>
          <p:cNvGrpSpPr/>
          <p:nvPr/>
        </p:nvGrpSpPr>
        <p:grpSpPr>
          <a:xfrm>
            <a:off x="4993401" y="3357202"/>
            <a:ext cx="363632" cy="363632"/>
            <a:chOff x="1152737" y="2804442"/>
            <a:chExt cx="529545" cy="529545"/>
          </a:xfrm>
        </p:grpSpPr>
        <p:pic>
          <p:nvPicPr>
            <p:cNvPr id="193" name="Рисунок 192">
              <a:extLst>
                <a:ext uri="{FF2B5EF4-FFF2-40B4-BE49-F238E27FC236}">
                  <a16:creationId xmlns:a16="http://schemas.microsoft.com/office/drawing/2014/main" id="{2A33EB5A-A868-4661-974E-C53273E24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612" y="2932761"/>
              <a:ext cx="411663" cy="272207"/>
            </a:xfrm>
            <a:prstGeom prst="rect">
              <a:avLst/>
            </a:prstGeom>
          </p:spPr>
        </p:pic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1152737" y="2804442"/>
              <a:ext cx="529545" cy="529545"/>
            </a:xfrm>
            <a:prstGeom prst="ellipse">
              <a:avLst/>
            </a:prstGeom>
            <a:noFill/>
            <a:ln w="28575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94" name="Прямая соединительная линия 93"/>
          <p:cNvCxnSpPr/>
          <p:nvPr/>
        </p:nvCxnSpPr>
        <p:spPr>
          <a:xfrm flipH="1" flipV="1">
            <a:off x="7067569" y="3475250"/>
            <a:ext cx="57705" cy="419495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Группа 141"/>
          <p:cNvGrpSpPr/>
          <p:nvPr/>
        </p:nvGrpSpPr>
        <p:grpSpPr>
          <a:xfrm>
            <a:off x="6780477" y="2940195"/>
            <a:ext cx="529545" cy="529545"/>
            <a:chOff x="6142482" y="6085454"/>
            <a:chExt cx="787741" cy="787741"/>
          </a:xfrm>
        </p:grpSpPr>
        <p:pic>
          <p:nvPicPr>
            <p:cNvPr id="146" name="Рисунок 145">
              <a:extLst>
                <a:ext uri="{FF2B5EF4-FFF2-40B4-BE49-F238E27FC236}">
                  <a16:creationId xmlns:a16="http://schemas.microsoft.com/office/drawing/2014/main" id="{EC1A128D-580D-47F9-86A4-CE303D7F8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964" y="6204349"/>
              <a:ext cx="576778" cy="576778"/>
            </a:xfrm>
            <a:prstGeom prst="rect">
              <a:avLst/>
            </a:prstGeom>
          </p:spPr>
        </p:pic>
        <p:sp>
          <p:nvSpPr>
            <p:cNvPr id="147" name="Овал 146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6142482" y="6085454"/>
              <a:ext cx="787741" cy="787741"/>
            </a:xfrm>
            <a:prstGeom prst="ellipse">
              <a:avLst/>
            </a:prstGeom>
            <a:noFill/>
            <a:ln w="41275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1" name="Группа 130"/>
          <p:cNvGrpSpPr/>
          <p:nvPr/>
        </p:nvGrpSpPr>
        <p:grpSpPr>
          <a:xfrm>
            <a:off x="6913791" y="3892388"/>
            <a:ext cx="478442" cy="478442"/>
            <a:chOff x="2850545" y="2669501"/>
            <a:chExt cx="478442" cy="478442"/>
          </a:xfrm>
        </p:grpSpPr>
        <p:pic>
          <p:nvPicPr>
            <p:cNvPr id="132" name="Picture 2" descr="Союз журналистов России - Российский портал госуслуг стал одним из самых  посещаемых в мире государственных сайтов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759" y="2687865"/>
              <a:ext cx="410068" cy="43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Овал 132">
              <a:extLst>
                <a:ext uri="{FF2B5EF4-FFF2-40B4-BE49-F238E27FC236}">
                  <a16:creationId xmlns:a16="http://schemas.microsoft.com/office/drawing/2014/main" id="{7F7A6C8A-474F-4DCD-9B95-F1F26E0D6415}"/>
                </a:ext>
              </a:extLst>
            </p:cNvPr>
            <p:cNvSpPr/>
            <p:nvPr/>
          </p:nvSpPr>
          <p:spPr>
            <a:xfrm>
              <a:off x="2850545" y="2669501"/>
              <a:ext cx="478442" cy="478442"/>
            </a:xfrm>
            <a:prstGeom prst="ellipse">
              <a:avLst/>
            </a:prstGeom>
            <a:noFill/>
            <a:ln w="41275">
              <a:solidFill>
                <a:srgbClr val="152B7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89DB2C96-3365-44CA-B206-9F4DE0D8A35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8" y="3140398"/>
            <a:ext cx="850121" cy="869049"/>
          </a:xfrm>
          <a:prstGeom prst="rect">
            <a:avLst/>
          </a:prstGeom>
        </p:spPr>
      </p:pic>
      <p:pic>
        <p:nvPicPr>
          <p:cNvPr id="106" name="Picture 8" descr="Министерство цифрового развития, связи и массовых коммуникаций Российской  Федерации — Википедия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26" y="1826994"/>
            <a:ext cx="789269" cy="82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AE237B-6E1A-4AE9-977E-9FC43CD9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3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15675" r="15826" b="12897"/>
          <a:stretch/>
        </p:blipFill>
        <p:spPr>
          <a:xfrm>
            <a:off x="0" y="828468"/>
            <a:ext cx="9144000" cy="432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60367" y="827079"/>
            <a:ext cx="4583634" cy="4320000"/>
          </a:xfrm>
          <a:prstGeom prst="rect">
            <a:avLst/>
          </a:prstGeom>
          <a:solidFill>
            <a:schemeClr val="accent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799668"/>
            <a:ext cx="9144000" cy="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98968" y="196244"/>
            <a:ext cx="6457408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tx2"/>
                </a:solidFill>
                <a:effectLst/>
              </a:rPr>
              <a:t>Учёт беспилотных воздушных судов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D0F8510-12EB-4D90-81EC-9BAA8B64C2E6}"/>
              </a:ext>
            </a:extLst>
          </p:cNvPr>
          <p:cNvSpPr/>
          <p:nvPr/>
        </p:nvSpPr>
        <p:spPr>
          <a:xfrm>
            <a:off x="5921814" y="1453300"/>
            <a:ext cx="1868626" cy="18830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9" name="Объект 38">
            <a:extLst>
              <a:ext uri="{FF2B5EF4-FFF2-40B4-BE49-F238E27FC236}">
                <a16:creationId xmlns:a16="http://schemas.microsoft.com/office/drawing/2014/main" id="{8138A5B7-B2C5-4FDE-A9F5-6F960F384B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52620"/>
              </p:ext>
            </p:extLst>
          </p:nvPr>
        </p:nvGraphicFramePr>
        <p:xfrm>
          <a:off x="6097456" y="1958345"/>
          <a:ext cx="1517234" cy="9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" r:id="rId5" imgW="8266320" imgH="5168160" progId="">
                  <p:embed/>
                </p:oleObj>
              </mc:Choice>
              <mc:Fallback>
                <p:oleObj r:id="rId5" imgW="8266320" imgH="516816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8138A5B7-B2C5-4FDE-A9F5-6F960F384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7456" y="1958345"/>
                        <a:ext cx="1517234" cy="95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Овал 47">
            <a:extLst>
              <a:ext uri="{FF2B5EF4-FFF2-40B4-BE49-F238E27FC236}">
                <a16:creationId xmlns:a16="http://schemas.microsoft.com/office/drawing/2014/main" id="{CADE6AEE-F2D9-4818-8A2C-285988349552}"/>
              </a:ext>
            </a:extLst>
          </p:cNvPr>
          <p:cNvSpPr/>
          <p:nvPr/>
        </p:nvSpPr>
        <p:spPr>
          <a:xfrm>
            <a:off x="5995926" y="1533157"/>
            <a:ext cx="1720366" cy="1723375"/>
          </a:xfrm>
          <a:prstGeom prst="ellipse">
            <a:avLst/>
          </a:prstGeom>
          <a:noFill/>
          <a:ln w="38100" cmpd="sng">
            <a:solidFill>
              <a:srgbClr val="2DA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3D0F8510-12EB-4D90-81EC-9BAA8B64C2E6}"/>
              </a:ext>
            </a:extLst>
          </p:cNvPr>
          <p:cNvSpPr/>
          <p:nvPr/>
        </p:nvSpPr>
        <p:spPr>
          <a:xfrm>
            <a:off x="6856109" y="2679901"/>
            <a:ext cx="1868626" cy="18830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8" name="Объект 57">
            <a:extLst>
              <a:ext uri="{FF2B5EF4-FFF2-40B4-BE49-F238E27FC236}">
                <a16:creationId xmlns:a16="http://schemas.microsoft.com/office/drawing/2014/main" id="{EABD076C-8E68-4ECC-81A2-E306C61C6F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350694"/>
              </p:ext>
            </p:extLst>
          </p:nvPr>
        </p:nvGraphicFramePr>
        <p:xfrm>
          <a:off x="7028258" y="3163229"/>
          <a:ext cx="1532878" cy="95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" r:id="rId7" imgW="8266320" imgH="5168160" progId="">
                  <p:embed/>
                </p:oleObj>
              </mc:Choice>
              <mc:Fallback>
                <p:oleObj r:id="rId7" imgW="8266320" imgH="5168160" progId="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EABD076C-8E68-4ECC-81A2-E306C61C6F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28258" y="3163229"/>
                        <a:ext cx="1532878" cy="959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Овал 58">
            <a:extLst>
              <a:ext uri="{FF2B5EF4-FFF2-40B4-BE49-F238E27FC236}">
                <a16:creationId xmlns:a16="http://schemas.microsoft.com/office/drawing/2014/main" id="{CADE6AEE-F2D9-4818-8A2C-285988349552}"/>
              </a:ext>
            </a:extLst>
          </p:cNvPr>
          <p:cNvSpPr/>
          <p:nvPr/>
        </p:nvSpPr>
        <p:spPr>
          <a:xfrm>
            <a:off x="6930221" y="2759758"/>
            <a:ext cx="1720366" cy="1723375"/>
          </a:xfrm>
          <a:prstGeom prst="ellipse">
            <a:avLst/>
          </a:prstGeom>
          <a:noFill/>
          <a:ln w="38100" cmpd="sng">
            <a:solidFill>
              <a:srgbClr val="2DA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828271" y="906170"/>
            <a:ext cx="2202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1"/>
                </a:solidFill>
              </a:rPr>
              <a:t>С 2</a:t>
            </a:r>
            <a:r>
              <a:rPr lang="en-US" sz="2000" b="1" dirty="0">
                <a:solidFill>
                  <a:schemeClr val="bg1"/>
                </a:solidFill>
              </a:rPr>
              <a:t>8</a:t>
            </a:r>
            <a:r>
              <a:rPr lang="ru-RU" sz="2000" b="1" dirty="0">
                <a:solidFill>
                  <a:schemeClr val="bg1"/>
                </a:solidFill>
              </a:rPr>
              <a:t> декабря 2020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4" y="827079"/>
            <a:ext cx="4560213" cy="43200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3D0F8510-12EB-4D90-81EC-9BAA8B64C2E6}"/>
              </a:ext>
            </a:extLst>
          </p:cNvPr>
          <p:cNvSpPr/>
          <p:nvPr/>
        </p:nvSpPr>
        <p:spPr>
          <a:xfrm>
            <a:off x="1373538" y="1407699"/>
            <a:ext cx="1868626" cy="18830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5506" y="1938759"/>
            <a:ext cx="1536687" cy="861807"/>
          </a:xfrm>
          <a:prstGeom prst="rect">
            <a:avLst/>
          </a:prstGeom>
        </p:spPr>
      </p:pic>
      <p:sp>
        <p:nvSpPr>
          <p:cNvPr id="63" name="Овал 62">
            <a:extLst>
              <a:ext uri="{FF2B5EF4-FFF2-40B4-BE49-F238E27FC236}">
                <a16:creationId xmlns:a16="http://schemas.microsoft.com/office/drawing/2014/main" id="{CADE6AEE-F2D9-4818-8A2C-285988349552}"/>
              </a:ext>
            </a:extLst>
          </p:cNvPr>
          <p:cNvSpPr/>
          <p:nvPr/>
        </p:nvSpPr>
        <p:spPr>
          <a:xfrm>
            <a:off x="1447650" y="1487556"/>
            <a:ext cx="1720366" cy="1723375"/>
          </a:xfrm>
          <a:prstGeom prst="ellipse">
            <a:avLst/>
          </a:prstGeom>
          <a:noFill/>
          <a:ln w="38100" cmpd="sng">
            <a:solidFill>
              <a:srgbClr val="2DA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3D0F8510-12EB-4D90-81EC-9BAA8B64C2E6}"/>
              </a:ext>
            </a:extLst>
          </p:cNvPr>
          <p:cNvSpPr/>
          <p:nvPr/>
        </p:nvSpPr>
        <p:spPr>
          <a:xfrm>
            <a:off x="328562" y="2634300"/>
            <a:ext cx="1868626" cy="188309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0" name="Объект 69">
            <a:extLst>
              <a:ext uri="{FF2B5EF4-FFF2-40B4-BE49-F238E27FC236}">
                <a16:creationId xmlns:a16="http://schemas.microsoft.com/office/drawing/2014/main" id="{A572D734-47C5-4E59-8484-FDE109E7B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073066"/>
              </p:ext>
            </p:extLst>
          </p:nvPr>
        </p:nvGraphicFramePr>
        <p:xfrm>
          <a:off x="546167" y="2993793"/>
          <a:ext cx="1428683" cy="1116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r:id="rId10" imgW="6526800" imgH="5091840" progId="">
                  <p:embed/>
                </p:oleObj>
              </mc:Choice>
              <mc:Fallback>
                <p:oleObj r:id="rId10" imgW="6526800" imgH="5091840" progId="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A572D734-47C5-4E59-8484-FDE109E7B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6167" y="2993793"/>
                        <a:ext cx="1428683" cy="1116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Овал 65">
            <a:extLst>
              <a:ext uri="{FF2B5EF4-FFF2-40B4-BE49-F238E27FC236}">
                <a16:creationId xmlns:a16="http://schemas.microsoft.com/office/drawing/2014/main" id="{CADE6AEE-F2D9-4818-8A2C-285988349552}"/>
              </a:ext>
            </a:extLst>
          </p:cNvPr>
          <p:cNvSpPr/>
          <p:nvPr/>
        </p:nvSpPr>
        <p:spPr>
          <a:xfrm>
            <a:off x="402674" y="2714157"/>
            <a:ext cx="1720366" cy="1723375"/>
          </a:xfrm>
          <a:prstGeom prst="ellipse">
            <a:avLst/>
          </a:prstGeom>
          <a:noFill/>
          <a:ln w="38100" cmpd="sng">
            <a:solidFill>
              <a:srgbClr val="2DA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D40C120-5C3B-49A4-858D-32AD31E57F93}"/>
              </a:ext>
            </a:extLst>
          </p:cNvPr>
          <p:cNvGrpSpPr/>
          <p:nvPr/>
        </p:nvGrpSpPr>
        <p:grpSpPr>
          <a:xfrm>
            <a:off x="3501458" y="1980462"/>
            <a:ext cx="2161037" cy="2177764"/>
            <a:chOff x="5488370" y="1943798"/>
            <a:chExt cx="2161037" cy="21777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4A3EFA7-05AF-4966-B333-81F1BF2406D8}"/>
                </a:ext>
              </a:extLst>
            </p:cNvPr>
            <p:cNvSpPr/>
            <p:nvPr/>
          </p:nvSpPr>
          <p:spPr>
            <a:xfrm>
              <a:off x="5601184" y="2623875"/>
              <a:ext cx="1960940" cy="4033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3F626702-C049-4967-A5DB-A16C1A8D6630}"/>
                </a:ext>
              </a:extLst>
            </p:cNvPr>
            <p:cNvSpPr/>
            <p:nvPr/>
          </p:nvSpPr>
          <p:spPr>
            <a:xfrm>
              <a:off x="5488370" y="1943798"/>
              <a:ext cx="2161037" cy="217776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F49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8" t="9403" r="19370" b="11964"/>
            <a:stretch/>
          </p:blipFill>
          <p:spPr>
            <a:xfrm>
              <a:off x="5848720" y="2310838"/>
              <a:ext cx="1417229" cy="1505805"/>
            </a:xfrm>
            <a:prstGeom prst="rect">
              <a:avLst/>
            </a:prstGeom>
          </p:spPr>
        </p:pic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id="{531C5E62-6A7A-4F62-B8E9-54B7D76631CC}"/>
              </a:ext>
            </a:extLst>
          </p:cNvPr>
          <p:cNvSpPr/>
          <p:nvPr/>
        </p:nvSpPr>
        <p:spPr>
          <a:xfrm>
            <a:off x="3564988" y="2039509"/>
            <a:ext cx="2017743" cy="2058291"/>
          </a:xfrm>
          <a:prstGeom prst="ellipse">
            <a:avLst/>
          </a:prstGeom>
          <a:noFill/>
          <a:ln w="38100" cmpd="sng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120957" y="908325"/>
            <a:ext cx="2394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4F81BD"/>
                </a:solidFill>
              </a:rPr>
              <a:t>С 27 сентября 2019  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873BBCAA-D99E-4F67-AA53-FFC91233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4D1ED1B6-DD90-4E50-8545-3945E42E5705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29487" y="4591402"/>
            <a:ext cx="2377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4F81BD"/>
                </a:solidFill>
              </a:rPr>
              <a:t>В бумажной форме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741421" y="4591402"/>
            <a:ext cx="2375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chemeClr val="bg1"/>
                </a:solidFill>
              </a:rPr>
              <a:t>Цифровые сервисы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8032" r="-3717" b="11647"/>
          <a:stretch/>
        </p:blipFill>
        <p:spPr>
          <a:xfrm>
            <a:off x="619940" y="38022"/>
            <a:ext cx="89650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7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15675" r="15826" b="12897"/>
          <a:stretch/>
        </p:blipFill>
        <p:spPr>
          <a:xfrm>
            <a:off x="0" y="828468"/>
            <a:ext cx="9144000" cy="432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832334"/>
            <a:ext cx="9144000" cy="4315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799668"/>
            <a:ext cx="9144000" cy="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98968" y="196244"/>
            <a:ext cx="6457408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tx2"/>
                </a:solidFill>
                <a:effectLst/>
              </a:rPr>
              <a:t>Система учёта БВС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752026-ED86-4FCA-95AC-D145332A2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34" y="1462360"/>
            <a:ext cx="2868961" cy="3224065"/>
          </a:xfrm>
          <a:prstGeom prst="rect">
            <a:avLst/>
          </a:prstGeom>
        </p:spPr>
      </p:pic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id="{873BBCAA-D99E-4F67-AA53-FFC91233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4D1ED1B6-DD90-4E50-8545-3945E42E5705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83444" y="1442660"/>
            <a:ext cx="2883251" cy="3241076"/>
          </a:xfrm>
          <a:prstGeom prst="roundRect">
            <a:avLst>
              <a:gd name="adj" fmla="val 1825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76" y="1456010"/>
            <a:ext cx="4091213" cy="322194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614926" y="1442660"/>
            <a:ext cx="4103913" cy="3241076"/>
          </a:xfrm>
          <a:prstGeom prst="roundRect">
            <a:avLst>
              <a:gd name="adj" fmla="val 1825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07089F-E0C6-4EEE-8043-33C7A64AB8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8032" r="-3717" b="11647"/>
          <a:stretch/>
        </p:blipFill>
        <p:spPr>
          <a:xfrm>
            <a:off x="619940" y="38022"/>
            <a:ext cx="896506" cy="7200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D0764A5-F2B9-4F31-86D3-A233CE30464F}"/>
              </a:ext>
            </a:extLst>
          </p:cNvPr>
          <p:cNvSpPr/>
          <p:nvPr/>
        </p:nvSpPr>
        <p:spPr>
          <a:xfrm>
            <a:off x="6876256" y="1009670"/>
            <a:ext cx="2267744" cy="288032"/>
          </a:xfrm>
          <a:prstGeom prst="rect">
            <a:avLst/>
          </a:prstGeom>
          <a:gradFill>
            <a:gsLst>
              <a:gs pos="0">
                <a:srgbClr val="364F7B">
                  <a:alpha val="0"/>
                </a:srgbClr>
              </a:gs>
              <a:gs pos="40000">
                <a:srgbClr val="1C217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www.bvs.favt.ru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33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799668"/>
            <a:ext cx="9144000" cy="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98968" y="196244"/>
            <a:ext cx="6457408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tx2"/>
                </a:solidFill>
                <a:effectLst/>
              </a:rPr>
              <a:t>Адаптивность</a:t>
            </a:r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873BBCAA-D99E-4F67-AA53-FFC91233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3104945"/>
            <a:ext cx="2133600" cy="273844"/>
          </a:xfrm>
        </p:spPr>
        <p:txBody>
          <a:bodyPr/>
          <a:lstStyle/>
          <a:p>
            <a:fld id="{4D1ED1B6-DD90-4E50-8545-3945E42E5705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15675" r="15826" b="12897"/>
          <a:stretch/>
        </p:blipFill>
        <p:spPr>
          <a:xfrm>
            <a:off x="0" y="823500"/>
            <a:ext cx="9144000" cy="432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825984"/>
            <a:ext cx="9144000" cy="4315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83C918-F426-41A4-B750-13EEA8FA7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053386"/>
            <a:ext cx="7569869" cy="4086684"/>
          </a:xfrm>
          <a:prstGeom prst="rect">
            <a:avLst/>
          </a:prstGeom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873BBCAA-D99E-4F67-AA53-FFC9123331B0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1ED1B6-DD90-4E50-8545-3945E42E5705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8032" r="-3717" b="11647"/>
          <a:stretch/>
        </p:blipFill>
        <p:spPr>
          <a:xfrm>
            <a:off x="619940" y="38022"/>
            <a:ext cx="896506" cy="7200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t="19348" b="-867"/>
          <a:stretch/>
        </p:blipFill>
        <p:spPr>
          <a:xfrm>
            <a:off x="3351841" y="1944000"/>
            <a:ext cx="4106233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7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652EB9B-BD73-4A9D-A7E7-5EC78BCE13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15675" r="15826" b="12897"/>
          <a:stretch/>
        </p:blipFill>
        <p:spPr>
          <a:xfrm>
            <a:off x="0" y="828468"/>
            <a:ext cx="9144000" cy="432000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4B1A1EF-C55B-4594-ACF3-AC0F03B893D2}"/>
              </a:ext>
            </a:extLst>
          </p:cNvPr>
          <p:cNvSpPr/>
          <p:nvPr/>
        </p:nvSpPr>
        <p:spPr>
          <a:xfrm>
            <a:off x="0" y="825984"/>
            <a:ext cx="9144000" cy="43150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799668"/>
            <a:ext cx="9144000" cy="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98968" y="196244"/>
            <a:ext cx="6457408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tx2"/>
                </a:solidFill>
                <a:effectLst/>
              </a:rPr>
              <a:t>Преимущества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8032" r="-3717" b="11647"/>
          <a:stretch/>
        </p:blipFill>
        <p:spPr>
          <a:xfrm>
            <a:off x="619940" y="38022"/>
            <a:ext cx="896506" cy="7200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BE75B-4369-4593-BD33-2E8ED4310A0D}"/>
              </a:ext>
            </a:extLst>
          </p:cNvPr>
          <p:cNvSpPr txBox="1"/>
          <p:nvPr/>
        </p:nvSpPr>
        <p:spPr>
          <a:xfrm>
            <a:off x="4552216" y="1176062"/>
            <a:ext cx="4498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6D6E71"/>
                </a:solidFill>
              </a:rPr>
              <a:t>Заявление поступает в обработку немедленно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6885A9-CC42-4D7C-9CE0-8F8FA0E2A1C6}"/>
              </a:ext>
            </a:extLst>
          </p:cNvPr>
          <p:cNvSpPr txBox="1"/>
          <p:nvPr/>
        </p:nvSpPr>
        <p:spPr>
          <a:xfrm>
            <a:off x="4552216" y="3908872"/>
            <a:ext cx="46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152B75"/>
                </a:solidFill>
              </a:rPr>
              <a:t>Нет дополнительных расходов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5FB6DC-0349-4935-9D1D-B643111371A1}"/>
              </a:ext>
            </a:extLst>
          </p:cNvPr>
          <p:cNvSpPr txBox="1"/>
          <p:nvPr/>
        </p:nvSpPr>
        <p:spPr>
          <a:xfrm>
            <a:off x="4552216" y="2489255"/>
            <a:ext cx="4498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Контроль правильности заполнения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D5D2DE-F073-481B-B43A-6371E68041CC}"/>
              </a:ext>
            </a:extLst>
          </p:cNvPr>
          <p:cNvSpPr txBox="1"/>
          <p:nvPr/>
        </p:nvSpPr>
        <p:spPr>
          <a:xfrm>
            <a:off x="1846946" y="2734670"/>
            <a:ext cx="1841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C00000"/>
              </a:buClr>
            </a:pPr>
            <a:r>
              <a:rPr lang="ru-RU" sz="1200" b="1" dirty="0">
                <a:solidFill>
                  <a:srgbClr val="C00000"/>
                </a:solidFill>
              </a:rPr>
              <a:t>      </a:t>
            </a:r>
            <a:r>
              <a:rPr lang="ru-RU" sz="2800" b="1" dirty="0">
                <a:solidFill>
                  <a:srgbClr val="C00000"/>
                </a:solidFill>
              </a:rPr>
              <a:t>Легко</a:t>
            </a:r>
            <a:endParaRPr lang="ru-RU" sz="1050" dirty="0">
              <a:solidFill>
                <a:schemeClr val="tx2"/>
              </a:solidFill>
            </a:endParaRPr>
          </a:p>
        </p:txBody>
      </p:sp>
      <p:pic>
        <p:nvPicPr>
          <p:cNvPr id="34" name="Picture 2" descr="D:\my\work\programma_komandirovok\drafts\pictures\!.png">
            <a:extLst>
              <a:ext uri="{FF2B5EF4-FFF2-40B4-BE49-F238E27FC236}">
                <a16:creationId xmlns:a16="http://schemas.microsoft.com/office/drawing/2014/main" id="{997F5444-46AA-4DD9-A8CB-E3E45E3F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166" y="2609810"/>
            <a:ext cx="837122" cy="83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ED69870-EF79-4567-BA61-328CFDEEFB29}"/>
              </a:ext>
            </a:extLst>
          </p:cNvPr>
          <p:cNvSpPr/>
          <p:nvPr/>
        </p:nvSpPr>
        <p:spPr>
          <a:xfrm>
            <a:off x="2074695" y="4179782"/>
            <a:ext cx="1892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C00000"/>
              </a:buClr>
            </a:pPr>
            <a:r>
              <a:rPr lang="ru-RU" sz="2800" b="1" dirty="0">
                <a:solidFill>
                  <a:srgbClr val="152B75"/>
                </a:solidFill>
              </a:rPr>
              <a:t>Без затрат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32F4AA7-3E10-4FCA-8C26-126EBCEEB23B}"/>
              </a:ext>
            </a:extLst>
          </p:cNvPr>
          <p:cNvSpPr/>
          <p:nvPr/>
        </p:nvSpPr>
        <p:spPr>
          <a:xfrm>
            <a:off x="2009585" y="1395945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Clr>
                <a:srgbClr val="C00000"/>
              </a:buClr>
            </a:pPr>
            <a:r>
              <a:rPr lang="ru-RU" sz="2800" b="1" dirty="0">
                <a:solidFill>
                  <a:srgbClr val="6D6E71"/>
                </a:solidFill>
              </a:rPr>
              <a:t>Быстро</a:t>
            </a:r>
            <a:endParaRPr lang="ru-RU" sz="3600" b="1" dirty="0">
              <a:solidFill>
                <a:srgbClr val="6D6E71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7C14C35-F70F-4F4D-9C17-7F036181D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6" y="1201195"/>
            <a:ext cx="812320" cy="82585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646363D-71D5-466F-80D4-E2219EF80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44" y="3936923"/>
            <a:ext cx="952124" cy="9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2F4D5A-C695-46DF-8F2C-56F6277D8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15675" r="15826" b="12897"/>
          <a:stretch/>
        </p:blipFill>
        <p:spPr>
          <a:xfrm>
            <a:off x="0" y="828468"/>
            <a:ext cx="9144000" cy="4320000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46E2AF6-AF8D-42D1-BF34-8AF7810F920A}"/>
              </a:ext>
            </a:extLst>
          </p:cNvPr>
          <p:cNvSpPr/>
          <p:nvPr/>
        </p:nvSpPr>
        <p:spPr>
          <a:xfrm>
            <a:off x="0" y="825984"/>
            <a:ext cx="9144000" cy="43150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799668"/>
            <a:ext cx="9144000" cy="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98968" y="196244"/>
            <a:ext cx="6457408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tx2"/>
                </a:solidFill>
              </a:rPr>
              <a:t>Статистика по учёту БВС</a:t>
            </a:r>
          </a:p>
        </p:txBody>
      </p:sp>
      <p:sp>
        <p:nvSpPr>
          <p:cNvPr id="17" name="TextBox 22"/>
          <p:cNvSpPr txBox="1"/>
          <p:nvPr/>
        </p:nvSpPr>
        <p:spPr>
          <a:xfrm>
            <a:off x="1256519" y="4211018"/>
            <a:ext cx="7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1F497D"/>
                </a:solidFill>
              </a:rPr>
              <a:t>январь</a:t>
            </a:r>
            <a:r>
              <a:rPr lang="en-US" sz="1400" b="1" dirty="0">
                <a:solidFill>
                  <a:srgbClr val="1F497D"/>
                </a:solidFill>
              </a:rPr>
              <a:t>2020</a:t>
            </a:r>
            <a:endParaRPr lang="ru-RU" sz="1400" b="1" dirty="0">
              <a:solidFill>
                <a:srgbClr val="1F497D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EF19F69-BE55-42E0-A836-EAF7473CEE15}"/>
              </a:ext>
            </a:extLst>
          </p:cNvPr>
          <p:cNvGrpSpPr/>
          <p:nvPr/>
        </p:nvGrpSpPr>
        <p:grpSpPr>
          <a:xfrm>
            <a:off x="1191926" y="2036545"/>
            <a:ext cx="3092721" cy="2178752"/>
            <a:chOff x="885061" y="1874244"/>
            <a:chExt cx="3596208" cy="2178752"/>
          </a:xfrm>
        </p:grpSpPr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89548537-CD1C-4E5F-B918-6BFB06A54408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1874244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5E4F1035-F4DF-445A-B5EB-6002D0AC7AE0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2190076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9D8E09FC-8E39-44FB-B649-4656B89E7A09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2503913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C6C53F57-9F42-4C93-AD54-83772918D4D5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2807945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5BF92BDB-599B-4D0D-8B2B-4FD893D406D6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3123986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06F8DCFC-A7CC-4D5B-9A52-E98F4835680E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3416101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5504E6E9-87F6-4643-AA5D-71C47EFF5D98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3743922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DFA008E0-0AB4-4B0E-89E7-D0F13E5D7099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1" y="4052996"/>
              <a:ext cx="3596208" cy="0"/>
            </a:xfrm>
            <a:prstGeom prst="line">
              <a:avLst/>
            </a:prstGeom>
            <a:ln>
              <a:solidFill>
                <a:srgbClr val="C3C4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Прямоугольник 7"/>
          <p:cNvSpPr/>
          <p:nvPr/>
        </p:nvSpPr>
        <p:spPr>
          <a:xfrm>
            <a:off x="769638" y="1347231"/>
            <a:ext cx="3937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1F497D"/>
                </a:solidFill>
              </a:rPr>
              <a:t>Количество поданных заявлений </a:t>
            </a:r>
          </a:p>
        </p:txBody>
      </p:sp>
      <p:sp>
        <p:nvSpPr>
          <p:cNvPr id="18" name="TextBox 22"/>
          <p:cNvSpPr txBox="1"/>
          <p:nvPr/>
        </p:nvSpPr>
        <p:spPr>
          <a:xfrm>
            <a:off x="2821257" y="4211018"/>
            <a:ext cx="7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1F497D"/>
                </a:solidFill>
              </a:rPr>
              <a:t>январь</a:t>
            </a:r>
          </a:p>
          <a:p>
            <a:pPr algn="ctr"/>
            <a:r>
              <a:rPr lang="ru-RU" sz="1400" b="1" dirty="0">
                <a:solidFill>
                  <a:srgbClr val="1F497D"/>
                </a:solidFill>
              </a:rPr>
              <a:t>2021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045718" y="2721870"/>
            <a:ext cx="1902274" cy="931219"/>
            <a:chOff x="5873209" y="2411165"/>
            <a:chExt cx="1902274" cy="931219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873209" y="2411165"/>
              <a:ext cx="17184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152B75"/>
                  </a:solidFill>
                </a:rPr>
                <a:t>В бумажной форме</a:t>
              </a: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3F6F3347-006A-4059-8C54-4EC1571915DA}"/>
                </a:ext>
              </a:extLst>
            </p:cNvPr>
            <p:cNvSpPr/>
            <p:nvPr/>
          </p:nvSpPr>
          <p:spPr>
            <a:xfrm>
              <a:off x="5875476" y="3034607"/>
              <a:ext cx="190000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solidFill>
                    <a:srgbClr val="CE171F"/>
                  </a:solidFill>
                </a:rPr>
                <a:t>В электронной форме</a:t>
              </a:r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10433-7640-4650-86D3-D97C8109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93019" y="2529926"/>
            <a:ext cx="788142" cy="1681646"/>
          </a:xfrm>
          <a:prstGeom prst="rect">
            <a:avLst/>
          </a:prstGeom>
          <a:gradFill>
            <a:gsLst>
              <a:gs pos="0">
                <a:srgbClr val="C00000">
                  <a:alpha val="61000"/>
                </a:srgbClr>
              </a:gs>
              <a:gs pos="100000">
                <a:srgbClr val="C00000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8032" r="-3717" b="11647"/>
          <a:stretch/>
        </p:blipFill>
        <p:spPr>
          <a:xfrm>
            <a:off x="619940" y="38022"/>
            <a:ext cx="896506" cy="7200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05" y="2139540"/>
            <a:ext cx="1262380" cy="77005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35" y="3177911"/>
            <a:ext cx="804788" cy="49092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588118" y="3801756"/>
            <a:ext cx="547688" cy="416230"/>
          </a:xfrm>
          <a:prstGeom prst="rect">
            <a:avLst/>
          </a:prstGeom>
          <a:gradFill>
            <a:gsLst>
              <a:gs pos="0">
                <a:srgbClr val="152B75">
                  <a:alpha val="70000"/>
                </a:srgbClr>
              </a:gs>
              <a:gs pos="100000">
                <a:srgbClr val="152B75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368512" y="3322403"/>
            <a:ext cx="555238" cy="894513"/>
          </a:xfrm>
          <a:prstGeom prst="rect">
            <a:avLst/>
          </a:prstGeom>
          <a:gradFill>
            <a:gsLst>
              <a:gs pos="0">
                <a:srgbClr val="152B75">
                  <a:alpha val="69000"/>
                </a:srgbClr>
              </a:gs>
              <a:gs pos="100000">
                <a:srgbClr val="152B75">
                  <a:alpha val="1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416969" y="3401878"/>
            <a:ext cx="458780" cy="307777"/>
          </a:xfrm>
          <a:prstGeom prst="rect">
            <a:avLst/>
          </a:prstGeom>
          <a:effectLst>
            <a:reflection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EEEEEF"/>
                </a:solidFill>
              </a:rPr>
              <a:t>890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408938" y="2673859"/>
            <a:ext cx="550151" cy="307777"/>
          </a:xfrm>
          <a:prstGeom prst="rect">
            <a:avLst/>
          </a:prstGeom>
          <a:effectLst>
            <a:reflection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1F497D"/>
                </a:solidFill>
              </a:rPr>
              <a:t>1587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639884" y="3873798"/>
            <a:ext cx="458780" cy="307777"/>
          </a:xfrm>
          <a:prstGeom prst="rect">
            <a:avLst/>
          </a:prstGeom>
          <a:effectLst>
            <a:reflection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EEEEEF"/>
                </a:solidFill>
              </a:rPr>
              <a:t>398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8FD495-CE3A-47EB-8AEE-008843C20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56" y="3051652"/>
            <a:ext cx="865749" cy="52810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0919342-0905-458B-BE12-E7951D1E8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35" y="2571009"/>
            <a:ext cx="804788" cy="49092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F45B1D9-F294-4B76-A006-216F5FDE9B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12" y="3532164"/>
            <a:ext cx="865749" cy="52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7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Прямоугольник 131"/>
          <p:cNvSpPr/>
          <p:nvPr/>
        </p:nvSpPr>
        <p:spPr>
          <a:xfrm>
            <a:off x="268" y="752560"/>
            <a:ext cx="9144000" cy="28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pic>
        <p:nvPicPr>
          <p:cNvPr id="136" name="Рисунок 1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15675" r="15826" b="12897"/>
          <a:stretch/>
        </p:blipFill>
        <p:spPr>
          <a:xfrm>
            <a:off x="-269" y="780652"/>
            <a:ext cx="9144000" cy="4362847"/>
          </a:xfrm>
          <a:prstGeom prst="rect">
            <a:avLst/>
          </a:prstGeom>
        </p:spPr>
      </p:pic>
      <p:sp>
        <p:nvSpPr>
          <p:cNvPr id="137" name="Номер слайда 5">
            <a:extLst>
              <a:ext uri="{FF2B5EF4-FFF2-40B4-BE49-F238E27FC236}">
                <a16:creationId xmlns:a16="http://schemas.microsoft.com/office/drawing/2014/main" id="{B2210433-7640-4650-86D3-D97C81097E1A}"/>
              </a:ext>
            </a:extLst>
          </p:cNvPr>
          <p:cNvSpPr>
            <a:spLocks noGrp="1"/>
          </p:cNvSpPr>
          <p:nvPr/>
        </p:nvSpPr>
        <p:spPr>
          <a:xfrm>
            <a:off x="6553468" y="472015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1ED1B6-DD90-4E50-8545-3945E42E5705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38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5904466" y="4104090"/>
            <a:ext cx="463509" cy="4635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7779549" y="3760904"/>
            <a:ext cx="288098" cy="2880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5637468" y="2942485"/>
            <a:ext cx="456384" cy="4563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BB57715B-AEBF-40E6-9A9B-A99AC04F8D7F}"/>
              </a:ext>
            </a:extLst>
          </p:cNvPr>
          <p:cNvSpPr/>
          <p:nvPr/>
        </p:nvSpPr>
        <p:spPr>
          <a:xfrm>
            <a:off x="2192864" y="2126944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002F427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5615394" y="2803776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S035102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4A467ECF-B6F4-40A1-AEBF-53A9217F670D}"/>
              </a:ext>
            </a:extLst>
          </p:cNvPr>
          <p:cNvSpPr/>
          <p:nvPr/>
        </p:nvSpPr>
        <p:spPr>
          <a:xfrm>
            <a:off x="5877393" y="3966607"/>
            <a:ext cx="551754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8330A18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FEAEDF6F-739F-451C-AD59-7B62FC3B6823}"/>
              </a:ext>
            </a:extLst>
          </p:cNvPr>
          <p:cNvSpPr/>
          <p:nvPr/>
        </p:nvSpPr>
        <p:spPr>
          <a:xfrm>
            <a:off x="1442839" y="2491494"/>
            <a:ext cx="5453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003K272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4A467ECF-B6F4-40A1-AEBF-53A9217F670D}"/>
              </a:ext>
            </a:extLst>
          </p:cNvPr>
          <p:cNvSpPr/>
          <p:nvPr/>
        </p:nvSpPr>
        <p:spPr>
          <a:xfrm>
            <a:off x="6574868" y="2985815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0F29881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172" name="Рисунок 171">
            <a:extLst>
              <a:ext uri="{FF2B5EF4-FFF2-40B4-BE49-F238E27FC236}">
                <a16:creationId xmlns:a16="http://schemas.microsoft.com/office/drawing/2014/main" id="{4E39FA18-E74D-430B-979D-217C45DA5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781" y="2077546"/>
            <a:ext cx="686676" cy="686676"/>
          </a:xfrm>
          <a:prstGeom prst="rect">
            <a:avLst/>
          </a:prstGeom>
        </p:spPr>
      </p:pic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4E39FA18-E74D-430B-979D-217C45DA52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6" y="2311767"/>
            <a:ext cx="254587" cy="254587"/>
          </a:xfrm>
          <a:prstGeom prst="rect">
            <a:avLst/>
          </a:prstGeom>
        </p:spPr>
      </p:pic>
      <p:pic>
        <p:nvPicPr>
          <p:cNvPr id="174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444238" y="3563864"/>
            <a:ext cx="472737" cy="4727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422899" y="3421053"/>
            <a:ext cx="553357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5B39110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BB57715B-AEBF-40E6-9A9B-A99AC04F8D7F}"/>
              </a:ext>
            </a:extLst>
          </p:cNvPr>
          <p:cNvSpPr/>
          <p:nvPr/>
        </p:nvSpPr>
        <p:spPr>
          <a:xfrm>
            <a:off x="683332" y="2139034"/>
            <a:ext cx="55816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0N83426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177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4985386" y="3354714"/>
            <a:ext cx="272744" cy="272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4856775" y="3191175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94381F0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4833393" y="4112977"/>
            <a:ext cx="56137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943Q756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180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1424589" y="3670411"/>
            <a:ext cx="272744" cy="272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1305033" y="3511404"/>
            <a:ext cx="54213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0Y99436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2074857" y="3738610"/>
            <a:ext cx="5453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279P200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183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4146557" y="4477548"/>
            <a:ext cx="272744" cy="272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4034512" y="4323535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9060S11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185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6186162" y="3550078"/>
            <a:ext cx="272744" cy="272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7659140" y="3589144"/>
            <a:ext cx="54213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0T60855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187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7387724" y="1543766"/>
            <a:ext cx="272744" cy="272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7275679" y="1380227"/>
            <a:ext cx="540533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92Z0552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6899829" y="1906651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024951F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190" name="Рисунок 189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49" y="2309845"/>
            <a:ext cx="793859" cy="260812"/>
          </a:xfrm>
          <a:prstGeom prst="rect">
            <a:avLst/>
          </a:prstGeom>
        </p:spPr>
      </p:pic>
      <p:pic>
        <p:nvPicPr>
          <p:cNvPr id="191" name="Рисунок 190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57" y="4292908"/>
            <a:ext cx="785308" cy="316275"/>
          </a:xfrm>
          <a:prstGeom prst="rect">
            <a:avLst/>
          </a:prstGeom>
        </p:spPr>
      </p:pic>
      <p:pic>
        <p:nvPicPr>
          <p:cNvPr id="192" name="Рисунок 19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33" y="3680300"/>
            <a:ext cx="793859" cy="260812"/>
          </a:xfrm>
          <a:prstGeom prst="rect">
            <a:avLst/>
          </a:prstGeom>
        </p:spPr>
      </p:pic>
      <p:pic>
        <p:nvPicPr>
          <p:cNvPr id="193" name="Рисунок 192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39" y="2644112"/>
            <a:ext cx="536561" cy="216094"/>
          </a:xfrm>
          <a:prstGeom prst="rect">
            <a:avLst/>
          </a:prstGeom>
        </p:spPr>
      </p:pic>
      <p:pic>
        <p:nvPicPr>
          <p:cNvPr id="194" name="Рисунок 193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3895362"/>
            <a:ext cx="694412" cy="279667"/>
          </a:xfrm>
          <a:prstGeom prst="rect">
            <a:avLst/>
          </a:prstGeom>
        </p:spPr>
      </p:pic>
      <p:pic>
        <p:nvPicPr>
          <p:cNvPr id="195" name="Рисунок 194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68" y="3167810"/>
            <a:ext cx="793859" cy="260812"/>
          </a:xfrm>
          <a:prstGeom prst="rect">
            <a:avLst/>
          </a:prstGeom>
        </p:spPr>
      </p:pic>
      <p:pic>
        <p:nvPicPr>
          <p:cNvPr id="196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4351556" y="3719762"/>
            <a:ext cx="456384" cy="4563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4E39FA18-E74D-430B-979D-217C45DA52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39" y="2797964"/>
            <a:ext cx="388887" cy="388887"/>
          </a:xfrm>
          <a:prstGeom prst="rect">
            <a:avLst/>
          </a:prstGeom>
        </p:spPr>
      </p:pic>
      <p:pic>
        <p:nvPicPr>
          <p:cNvPr id="198" name="Рисунок 197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" y="4198185"/>
            <a:ext cx="1138758" cy="374124"/>
          </a:xfrm>
          <a:prstGeom prst="rect">
            <a:avLst/>
          </a:prstGeom>
        </p:spPr>
      </p:pic>
      <p:pic>
        <p:nvPicPr>
          <p:cNvPr id="199" name="Рисунок 198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78" y="2440174"/>
            <a:ext cx="1398312" cy="459397"/>
          </a:xfrm>
          <a:prstGeom prst="rect">
            <a:avLst/>
          </a:prstGeom>
        </p:spPr>
      </p:pic>
      <p:pic>
        <p:nvPicPr>
          <p:cNvPr id="200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3424182" y="3917641"/>
            <a:ext cx="456384" cy="4563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1096692" y="4049002"/>
            <a:ext cx="540533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92Z055</a:t>
            </a:r>
            <a:r>
              <a:rPr lang="ru-RU" sz="8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BB57715B-AEBF-40E6-9A9B-A99AC04F8D7F}"/>
              </a:ext>
            </a:extLst>
          </p:cNvPr>
          <p:cNvSpPr/>
          <p:nvPr/>
        </p:nvSpPr>
        <p:spPr>
          <a:xfrm>
            <a:off x="6822639" y="3754422"/>
            <a:ext cx="55816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>
                <a:solidFill>
                  <a:srgbClr val="0070C0"/>
                </a:solidFill>
              </a:rPr>
              <a:t>1</a:t>
            </a:r>
            <a:r>
              <a:rPr lang="en-US" sz="800" dirty="0">
                <a:solidFill>
                  <a:srgbClr val="0070C0"/>
                </a:solidFill>
              </a:rPr>
              <a:t>N83426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03" name="Прямоугольник 202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3386032" y="3767212"/>
            <a:ext cx="56137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943Q75</a:t>
            </a:r>
            <a:r>
              <a:rPr lang="ru-RU" sz="8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04" name="Прямоугольник 203">
            <a:extLst>
              <a:ext uri="{FF2B5EF4-FFF2-40B4-BE49-F238E27FC236}">
                <a16:creationId xmlns:a16="http://schemas.microsoft.com/office/drawing/2014/main" id="{4A467ECF-B6F4-40A1-AEBF-53A9217F670D}"/>
              </a:ext>
            </a:extLst>
          </p:cNvPr>
          <p:cNvSpPr/>
          <p:nvPr/>
        </p:nvSpPr>
        <p:spPr>
          <a:xfrm>
            <a:off x="2566309" y="2640544"/>
            <a:ext cx="535724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9133L8</a:t>
            </a:r>
            <a:r>
              <a:rPr lang="ru-RU" sz="800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205" name="Рисунок 204"/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48" y="2402726"/>
            <a:ext cx="546696" cy="220176"/>
          </a:xfrm>
          <a:prstGeom prst="rect">
            <a:avLst/>
          </a:prstGeom>
        </p:spPr>
      </p:pic>
      <p:sp>
        <p:nvSpPr>
          <p:cNvPr id="206" name="Прямоугольник 205">
            <a:extLst>
              <a:ext uri="{FF2B5EF4-FFF2-40B4-BE49-F238E27FC236}">
                <a16:creationId xmlns:a16="http://schemas.microsoft.com/office/drawing/2014/main" id="{BB57715B-AEBF-40E6-9A9B-A99AC04F8D7F}"/>
              </a:ext>
            </a:extLst>
          </p:cNvPr>
          <p:cNvSpPr/>
          <p:nvPr/>
        </p:nvSpPr>
        <p:spPr>
          <a:xfrm>
            <a:off x="6088283" y="2228789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002F42</a:t>
            </a:r>
            <a:r>
              <a:rPr lang="ru-RU" sz="8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07" name="Прямоугольник 206">
            <a:extLst>
              <a:ext uri="{FF2B5EF4-FFF2-40B4-BE49-F238E27FC236}">
                <a16:creationId xmlns:a16="http://schemas.microsoft.com/office/drawing/2014/main" id="{4A467ECF-B6F4-40A1-AEBF-53A9217F670D}"/>
              </a:ext>
            </a:extLst>
          </p:cNvPr>
          <p:cNvSpPr/>
          <p:nvPr/>
        </p:nvSpPr>
        <p:spPr>
          <a:xfrm>
            <a:off x="4909913" y="2288914"/>
            <a:ext cx="55496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062</a:t>
            </a:r>
            <a:r>
              <a:rPr lang="ru-RU" sz="800" dirty="0">
                <a:solidFill>
                  <a:srgbClr val="0070C0"/>
                </a:solidFill>
              </a:rPr>
              <a:t>0</a:t>
            </a:r>
            <a:r>
              <a:rPr lang="en-US" sz="800" dirty="0">
                <a:solidFill>
                  <a:srgbClr val="0070C0"/>
                </a:solidFill>
              </a:rPr>
              <a:t>AC4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08" name="Прямоугольник 207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4331141" y="3570162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943</a:t>
            </a:r>
            <a:r>
              <a:rPr lang="ru-RU" sz="800" dirty="0">
                <a:solidFill>
                  <a:srgbClr val="0070C0"/>
                </a:solidFill>
              </a:rPr>
              <a:t>3</a:t>
            </a:r>
            <a:r>
              <a:rPr lang="en-US" sz="800" dirty="0">
                <a:solidFill>
                  <a:srgbClr val="0070C0"/>
                </a:solidFill>
              </a:rPr>
              <a:t>1F0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209" name="Рисунок 208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88" y="2599216"/>
            <a:ext cx="841996" cy="276627"/>
          </a:xfrm>
          <a:prstGeom prst="rect">
            <a:avLst/>
          </a:prstGeom>
        </p:spPr>
      </p:pic>
      <p:pic>
        <p:nvPicPr>
          <p:cNvPr id="210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7603837" y="4544196"/>
            <a:ext cx="424749" cy="4247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Прямоугольник 210">
            <a:extLst>
              <a:ext uri="{FF2B5EF4-FFF2-40B4-BE49-F238E27FC236}">
                <a16:creationId xmlns:a16="http://schemas.microsoft.com/office/drawing/2014/main" id="{4A467ECF-B6F4-40A1-AEBF-53A9217F670D}"/>
              </a:ext>
            </a:extLst>
          </p:cNvPr>
          <p:cNvSpPr/>
          <p:nvPr/>
        </p:nvSpPr>
        <p:spPr>
          <a:xfrm>
            <a:off x="7546859" y="4393739"/>
            <a:ext cx="55496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0629AC4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4A467ECF-B6F4-40A1-AEBF-53A9217F670D}"/>
              </a:ext>
            </a:extLst>
          </p:cNvPr>
          <p:cNvSpPr/>
          <p:nvPr/>
        </p:nvSpPr>
        <p:spPr>
          <a:xfrm>
            <a:off x="7908824" y="2427591"/>
            <a:ext cx="535724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9133L80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213" name="Рисунок 21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2" y="3903922"/>
            <a:ext cx="937361" cy="377513"/>
          </a:xfrm>
          <a:prstGeom prst="rect">
            <a:avLst/>
          </a:prstGeom>
        </p:spPr>
      </p:pic>
      <p:sp>
        <p:nvSpPr>
          <p:cNvPr id="214" name="Прямоугольник 213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6060784" y="3394391"/>
            <a:ext cx="54213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1T99496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15" name="Прямоугольник 214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5345740" y="3507754"/>
            <a:ext cx="540533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02Z0512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16" name="Прямоугольник 215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4238776" y="2821743"/>
            <a:ext cx="5453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279P002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217" name="Рисунок 216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19" y="2978495"/>
            <a:ext cx="694412" cy="279667"/>
          </a:xfrm>
          <a:prstGeom prst="rect">
            <a:avLst/>
          </a:prstGeom>
        </p:spPr>
      </p:pic>
      <p:pic>
        <p:nvPicPr>
          <p:cNvPr id="218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3961909" y="3428142"/>
            <a:ext cx="272744" cy="272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3842353" y="3269135"/>
            <a:ext cx="556563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0H99432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220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2825516" y="3462736"/>
            <a:ext cx="456384" cy="4563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Прямоугольник 220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2803442" y="3324027"/>
            <a:ext cx="538930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S935192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22" name="Прямоугольник 221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3329746" y="3019220"/>
            <a:ext cx="56137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947Q750</a:t>
            </a:r>
            <a:endParaRPr lang="ru-RU" sz="800" dirty="0">
              <a:solidFill>
                <a:srgbClr val="0070C0"/>
              </a:solidFill>
            </a:endParaRPr>
          </a:p>
        </p:txBody>
      </p:sp>
      <p:pic>
        <p:nvPicPr>
          <p:cNvPr id="223" name="Рисунок 222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10" y="3199151"/>
            <a:ext cx="785308" cy="316275"/>
          </a:xfrm>
          <a:prstGeom prst="rect">
            <a:avLst/>
          </a:prstGeom>
        </p:spPr>
      </p:pic>
      <p:pic>
        <p:nvPicPr>
          <p:cNvPr id="224" name="Picture 8" descr="https://elegirhoy.com/uploads/fichas-eventos-imagenes/156824-20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" b="-1758"/>
          <a:stretch/>
        </p:blipFill>
        <p:spPr bwMode="auto">
          <a:xfrm>
            <a:off x="3358241" y="2683130"/>
            <a:ext cx="272744" cy="272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4B7BC82D-5607-4553-9C24-45CC229C4725}"/>
              </a:ext>
            </a:extLst>
          </p:cNvPr>
          <p:cNvSpPr/>
          <p:nvPr/>
        </p:nvSpPr>
        <p:spPr>
          <a:xfrm>
            <a:off x="3232863" y="2527443"/>
            <a:ext cx="542136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0070C0"/>
                </a:solidFill>
              </a:rPr>
              <a:t>0T90496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229" name="Дуга 228"/>
          <p:cNvSpPr/>
          <p:nvPr/>
        </p:nvSpPr>
        <p:spPr>
          <a:xfrm rot="5400000">
            <a:off x="1604338" y="2123364"/>
            <a:ext cx="835232" cy="850127"/>
          </a:xfrm>
          <a:prstGeom prst="arc">
            <a:avLst>
              <a:gd name="adj1" fmla="val 16228298"/>
              <a:gd name="adj2" fmla="val 19099886"/>
            </a:avLst>
          </a:pr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33" name="Дуга 232"/>
          <p:cNvSpPr/>
          <p:nvPr/>
        </p:nvSpPr>
        <p:spPr>
          <a:xfrm rot="16200000">
            <a:off x="1518852" y="3430727"/>
            <a:ext cx="840472" cy="776759"/>
          </a:xfrm>
          <a:prstGeom prst="arc">
            <a:avLst>
              <a:gd name="adj1" fmla="val 16396544"/>
              <a:gd name="adj2" fmla="val 19784515"/>
            </a:avLst>
          </a:pr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>
              <a:solidFill>
                <a:schemeClr val="lt1"/>
              </a:solidFill>
            </a:endParaRPr>
          </a:p>
        </p:txBody>
      </p:sp>
      <p:sp>
        <p:nvSpPr>
          <p:cNvPr id="234" name="Дуга 233"/>
          <p:cNvSpPr/>
          <p:nvPr/>
        </p:nvSpPr>
        <p:spPr>
          <a:xfrm>
            <a:off x="903677" y="3264744"/>
            <a:ext cx="1437923" cy="1463565"/>
          </a:xfrm>
          <a:prstGeom prst="arc">
            <a:avLst>
              <a:gd name="adj1" fmla="val 19736018"/>
              <a:gd name="adj2" fmla="val 0"/>
            </a:avLst>
          </a:pr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236" name="Дуга 235"/>
          <p:cNvSpPr/>
          <p:nvPr/>
        </p:nvSpPr>
        <p:spPr>
          <a:xfrm>
            <a:off x="3395576" y="3220210"/>
            <a:ext cx="196785" cy="150434"/>
          </a:xfrm>
          <a:prstGeom prst="arc">
            <a:avLst>
              <a:gd name="adj1" fmla="val 16911960"/>
              <a:gd name="adj2" fmla="val 0"/>
            </a:avLst>
          </a:prstGeom>
          <a:ln w="12700">
            <a:solidFill>
              <a:schemeClr val="accent1">
                <a:shade val="95000"/>
                <a:satMod val="105000"/>
                <a:alpha val="53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8032" r="-3717" b="11647"/>
          <a:stretch/>
        </p:blipFill>
        <p:spPr>
          <a:xfrm>
            <a:off x="619940" y="38022"/>
            <a:ext cx="896506" cy="72008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 rot="21382492">
            <a:off x="1089904" y="2562929"/>
            <a:ext cx="788276" cy="599089"/>
          </a:xfrm>
          <a:custGeom>
            <a:avLst/>
            <a:gdLst>
              <a:gd name="connsiteX0" fmla="*/ 0 w 788276"/>
              <a:gd name="connsiteY0" fmla="*/ 0 h 599089"/>
              <a:gd name="connsiteX1" fmla="*/ 359454 w 788276"/>
              <a:gd name="connsiteY1" fmla="*/ 390985 h 599089"/>
              <a:gd name="connsiteX2" fmla="*/ 788276 w 788276"/>
              <a:gd name="connsiteY2" fmla="*/ 599089 h 59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276" h="599089">
                <a:moveTo>
                  <a:pt x="0" y="0"/>
                </a:moveTo>
                <a:cubicBezTo>
                  <a:pt x="114037" y="145568"/>
                  <a:pt x="228075" y="291137"/>
                  <a:pt x="359454" y="390985"/>
                </a:cubicBezTo>
                <a:cubicBezTo>
                  <a:pt x="490833" y="490833"/>
                  <a:pt x="639554" y="544961"/>
                  <a:pt x="788276" y="599089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904875" y="3267075"/>
            <a:ext cx="962025" cy="371475"/>
          </a:xfrm>
          <a:custGeom>
            <a:avLst/>
            <a:gdLst>
              <a:gd name="connsiteX0" fmla="*/ 0 w 962025"/>
              <a:gd name="connsiteY0" fmla="*/ 371475 h 371475"/>
              <a:gd name="connsiteX1" fmla="*/ 457200 w 962025"/>
              <a:gd name="connsiteY1" fmla="*/ 161925 h 371475"/>
              <a:gd name="connsiteX2" fmla="*/ 962025 w 962025"/>
              <a:gd name="connsiteY2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025" h="371475">
                <a:moveTo>
                  <a:pt x="0" y="371475"/>
                </a:moveTo>
                <a:cubicBezTo>
                  <a:pt x="148431" y="297656"/>
                  <a:pt x="296863" y="223837"/>
                  <a:pt x="457200" y="161925"/>
                </a:cubicBezTo>
                <a:cubicBezTo>
                  <a:pt x="617538" y="100012"/>
                  <a:pt x="789781" y="50006"/>
                  <a:pt x="962025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1346353" y="3390900"/>
            <a:ext cx="363385" cy="909638"/>
          </a:xfrm>
          <a:custGeom>
            <a:avLst/>
            <a:gdLst>
              <a:gd name="connsiteX0" fmla="*/ 1435 w 363385"/>
              <a:gd name="connsiteY0" fmla="*/ 909638 h 909638"/>
              <a:gd name="connsiteX1" fmla="*/ 20485 w 363385"/>
              <a:gd name="connsiteY1" fmla="*/ 557213 h 909638"/>
              <a:gd name="connsiteX2" fmla="*/ 144310 w 363385"/>
              <a:gd name="connsiteY2" fmla="*/ 223838 h 909638"/>
              <a:gd name="connsiteX3" fmla="*/ 363385 w 363385"/>
              <a:gd name="connsiteY3" fmla="*/ 0 h 90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385" h="909638">
                <a:moveTo>
                  <a:pt x="1435" y="909638"/>
                </a:moveTo>
                <a:cubicBezTo>
                  <a:pt x="-946" y="790575"/>
                  <a:pt x="-3327" y="671513"/>
                  <a:pt x="20485" y="557213"/>
                </a:cubicBezTo>
                <a:cubicBezTo>
                  <a:pt x="44297" y="442913"/>
                  <a:pt x="87160" y="316707"/>
                  <a:pt x="144310" y="223838"/>
                </a:cubicBezTo>
                <a:cubicBezTo>
                  <a:pt x="201460" y="130969"/>
                  <a:pt x="282422" y="65484"/>
                  <a:pt x="363385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347618" y="3494328"/>
            <a:ext cx="695332" cy="188035"/>
          </a:xfrm>
          <a:custGeom>
            <a:avLst/>
            <a:gdLst>
              <a:gd name="connsiteX0" fmla="*/ 695332 w 695332"/>
              <a:gd name="connsiteY0" fmla="*/ 185738 h 188035"/>
              <a:gd name="connsiteX1" fmla="*/ 381007 w 695332"/>
              <a:gd name="connsiteY1" fmla="*/ 161925 h 188035"/>
              <a:gd name="connsiteX2" fmla="*/ 7 w 695332"/>
              <a:gd name="connsiteY2" fmla="*/ 0 h 18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5332" h="188035">
                <a:moveTo>
                  <a:pt x="695332" y="185738"/>
                </a:moveTo>
                <a:cubicBezTo>
                  <a:pt x="596113" y="189309"/>
                  <a:pt x="496894" y="192881"/>
                  <a:pt x="381007" y="161925"/>
                </a:cubicBezTo>
                <a:cubicBezTo>
                  <a:pt x="265120" y="130969"/>
                  <a:pt x="-1580" y="5556"/>
                  <a:pt x="7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2328863" y="3552825"/>
            <a:ext cx="1295400" cy="585787"/>
          </a:xfrm>
          <a:custGeom>
            <a:avLst/>
            <a:gdLst>
              <a:gd name="connsiteX0" fmla="*/ 1295400 w 1295400"/>
              <a:gd name="connsiteY0" fmla="*/ 585787 h 585787"/>
              <a:gd name="connsiteX1" fmla="*/ 619125 w 1295400"/>
              <a:gd name="connsiteY1" fmla="*/ 428625 h 585787"/>
              <a:gd name="connsiteX2" fmla="*/ 0 w 1295400"/>
              <a:gd name="connsiteY2" fmla="*/ 0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400" h="585787">
                <a:moveTo>
                  <a:pt x="1295400" y="585787"/>
                </a:moveTo>
                <a:cubicBezTo>
                  <a:pt x="1065212" y="556021"/>
                  <a:pt x="835025" y="526256"/>
                  <a:pt x="619125" y="428625"/>
                </a:cubicBezTo>
                <a:cubicBezTo>
                  <a:pt x="403225" y="330994"/>
                  <a:pt x="201612" y="165497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324100" y="3586163"/>
            <a:ext cx="1976438" cy="1019175"/>
          </a:xfrm>
          <a:custGeom>
            <a:avLst/>
            <a:gdLst>
              <a:gd name="connsiteX0" fmla="*/ 1976438 w 1976438"/>
              <a:gd name="connsiteY0" fmla="*/ 1019175 h 1019175"/>
              <a:gd name="connsiteX1" fmla="*/ 1100138 w 1976438"/>
              <a:gd name="connsiteY1" fmla="*/ 862012 h 1019175"/>
              <a:gd name="connsiteX2" fmla="*/ 352425 w 1976438"/>
              <a:gd name="connsiteY2" fmla="*/ 371475 h 1019175"/>
              <a:gd name="connsiteX3" fmla="*/ 0 w 1976438"/>
              <a:gd name="connsiteY3" fmla="*/ 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6438" h="1019175">
                <a:moveTo>
                  <a:pt x="1976438" y="1019175"/>
                </a:moveTo>
                <a:cubicBezTo>
                  <a:pt x="1673622" y="994568"/>
                  <a:pt x="1370807" y="969962"/>
                  <a:pt x="1100138" y="862012"/>
                </a:cubicBezTo>
                <a:cubicBezTo>
                  <a:pt x="829469" y="754062"/>
                  <a:pt x="535781" y="515144"/>
                  <a:pt x="352425" y="371475"/>
                </a:cubicBezTo>
                <a:cubicBezTo>
                  <a:pt x="169069" y="227806"/>
                  <a:pt x="84534" y="113903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2171700" y="2988293"/>
            <a:ext cx="623888" cy="193058"/>
          </a:xfrm>
          <a:custGeom>
            <a:avLst/>
            <a:gdLst>
              <a:gd name="connsiteX0" fmla="*/ 623888 w 623888"/>
              <a:gd name="connsiteY0" fmla="*/ 2558 h 193058"/>
              <a:gd name="connsiteX1" fmla="*/ 423863 w 623888"/>
              <a:gd name="connsiteY1" fmla="*/ 7321 h 193058"/>
              <a:gd name="connsiteX2" fmla="*/ 176213 w 623888"/>
              <a:gd name="connsiteY2" fmla="*/ 64471 h 193058"/>
              <a:gd name="connsiteX3" fmla="*/ 0 w 623888"/>
              <a:gd name="connsiteY3" fmla="*/ 193058 h 19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888" h="193058">
                <a:moveTo>
                  <a:pt x="623888" y="2558"/>
                </a:moveTo>
                <a:cubicBezTo>
                  <a:pt x="561181" y="-220"/>
                  <a:pt x="498475" y="-2998"/>
                  <a:pt x="423863" y="7321"/>
                </a:cubicBezTo>
                <a:cubicBezTo>
                  <a:pt x="349251" y="17640"/>
                  <a:pt x="246857" y="33515"/>
                  <a:pt x="176213" y="64471"/>
                </a:cubicBezTo>
                <a:cubicBezTo>
                  <a:pt x="105569" y="95427"/>
                  <a:pt x="52784" y="144242"/>
                  <a:pt x="0" y="193058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2395538" y="2805112"/>
            <a:ext cx="1100137" cy="195263"/>
          </a:xfrm>
          <a:custGeom>
            <a:avLst/>
            <a:gdLst>
              <a:gd name="connsiteX0" fmla="*/ 1100137 w 1100137"/>
              <a:gd name="connsiteY0" fmla="*/ 0 h 195263"/>
              <a:gd name="connsiteX1" fmla="*/ 490537 w 1100137"/>
              <a:gd name="connsiteY1" fmla="*/ 61913 h 195263"/>
              <a:gd name="connsiteX2" fmla="*/ 0 w 1100137"/>
              <a:gd name="connsiteY2" fmla="*/ 195263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137" h="195263">
                <a:moveTo>
                  <a:pt x="1100137" y="0"/>
                </a:moveTo>
                <a:cubicBezTo>
                  <a:pt x="887015" y="14684"/>
                  <a:pt x="673893" y="29369"/>
                  <a:pt x="490537" y="61913"/>
                </a:cubicBezTo>
                <a:cubicBezTo>
                  <a:pt x="307181" y="94457"/>
                  <a:pt x="153590" y="144860"/>
                  <a:pt x="0" y="195263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2462213" y="3305175"/>
            <a:ext cx="1138237" cy="35309"/>
          </a:xfrm>
          <a:custGeom>
            <a:avLst/>
            <a:gdLst>
              <a:gd name="connsiteX0" fmla="*/ 1138237 w 1138237"/>
              <a:gd name="connsiteY0" fmla="*/ 28575 h 35309"/>
              <a:gd name="connsiteX1" fmla="*/ 576262 w 1138237"/>
              <a:gd name="connsiteY1" fmla="*/ 33337 h 35309"/>
              <a:gd name="connsiteX2" fmla="*/ 0 w 1138237"/>
              <a:gd name="connsiteY2" fmla="*/ 0 h 3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8237" h="35309">
                <a:moveTo>
                  <a:pt x="1138237" y="28575"/>
                </a:moveTo>
                <a:cubicBezTo>
                  <a:pt x="952102" y="33337"/>
                  <a:pt x="765968" y="38099"/>
                  <a:pt x="576262" y="33337"/>
                </a:cubicBezTo>
                <a:cubicBezTo>
                  <a:pt x="386556" y="28575"/>
                  <a:pt x="193278" y="14287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2443163" y="3395663"/>
            <a:ext cx="1657350" cy="168340"/>
          </a:xfrm>
          <a:custGeom>
            <a:avLst/>
            <a:gdLst>
              <a:gd name="connsiteX0" fmla="*/ 1657350 w 1657350"/>
              <a:gd name="connsiteY0" fmla="*/ 161925 h 168340"/>
              <a:gd name="connsiteX1" fmla="*/ 1090612 w 1657350"/>
              <a:gd name="connsiteY1" fmla="*/ 161925 h 168340"/>
              <a:gd name="connsiteX2" fmla="*/ 371475 w 1657350"/>
              <a:gd name="connsiteY2" fmla="*/ 95250 h 168340"/>
              <a:gd name="connsiteX3" fmla="*/ 0 w 1657350"/>
              <a:gd name="connsiteY3" fmla="*/ 0 h 16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350" h="168340">
                <a:moveTo>
                  <a:pt x="1657350" y="161925"/>
                </a:moveTo>
                <a:cubicBezTo>
                  <a:pt x="1481137" y="167481"/>
                  <a:pt x="1304924" y="173038"/>
                  <a:pt x="1090612" y="161925"/>
                </a:cubicBezTo>
                <a:cubicBezTo>
                  <a:pt x="876299" y="150812"/>
                  <a:pt x="553244" y="122237"/>
                  <a:pt x="371475" y="95250"/>
                </a:cubicBezTo>
                <a:cubicBezTo>
                  <a:pt x="189706" y="68263"/>
                  <a:pt x="94853" y="34131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2486025" y="3086100"/>
            <a:ext cx="2024063" cy="47625"/>
          </a:xfrm>
          <a:custGeom>
            <a:avLst/>
            <a:gdLst>
              <a:gd name="connsiteX0" fmla="*/ 2024063 w 2024063"/>
              <a:gd name="connsiteY0" fmla="*/ 4763 h 47625"/>
              <a:gd name="connsiteX1" fmla="*/ 681038 w 2024063"/>
              <a:gd name="connsiteY1" fmla="*/ 0 h 47625"/>
              <a:gd name="connsiteX2" fmla="*/ 0 w 2024063"/>
              <a:gd name="connsiteY2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4063" h="47625">
                <a:moveTo>
                  <a:pt x="2024063" y="4763"/>
                </a:moveTo>
                <a:lnTo>
                  <a:pt x="681038" y="0"/>
                </a:lnTo>
                <a:cubicBezTo>
                  <a:pt x="343694" y="7144"/>
                  <a:pt x="171847" y="27384"/>
                  <a:pt x="0" y="47625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2300288" y="2614335"/>
            <a:ext cx="2871787" cy="324128"/>
          </a:xfrm>
          <a:custGeom>
            <a:avLst/>
            <a:gdLst>
              <a:gd name="connsiteX0" fmla="*/ 2871787 w 2871787"/>
              <a:gd name="connsiteY0" fmla="*/ 5040 h 324128"/>
              <a:gd name="connsiteX1" fmla="*/ 1885950 w 2871787"/>
              <a:gd name="connsiteY1" fmla="*/ 5040 h 324128"/>
              <a:gd name="connsiteX2" fmla="*/ 990600 w 2871787"/>
              <a:gd name="connsiteY2" fmla="*/ 57428 h 324128"/>
              <a:gd name="connsiteX3" fmla="*/ 419100 w 2871787"/>
              <a:gd name="connsiteY3" fmla="*/ 143153 h 324128"/>
              <a:gd name="connsiteX4" fmla="*/ 0 w 2871787"/>
              <a:gd name="connsiteY4" fmla="*/ 324128 h 3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787" h="324128">
                <a:moveTo>
                  <a:pt x="2871787" y="5040"/>
                </a:moveTo>
                <a:cubicBezTo>
                  <a:pt x="2535634" y="674"/>
                  <a:pt x="2199481" y="-3691"/>
                  <a:pt x="1885950" y="5040"/>
                </a:cubicBezTo>
                <a:cubicBezTo>
                  <a:pt x="1572419" y="13771"/>
                  <a:pt x="1235075" y="34409"/>
                  <a:pt x="990600" y="57428"/>
                </a:cubicBezTo>
                <a:cubicBezTo>
                  <a:pt x="746125" y="80447"/>
                  <a:pt x="584200" y="98703"/>
                  <a:pt x="419100" y="143153"/>
                </a:cubicBezTo>
                <a:cubicBezTo>
                  <a:pt x="254000" y="187603"/>
                  <a:pt x="127000" y="255865"/>
                  <a:pt x="0" y="324128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2343150" y="1626939"/>
            <a:ext cx="5187950" cy="1255961"/>
          </a:xfrm>
          <a:custGeom>
            <a:avLst/>
            <a:gdLst>
              <a:gd name="connsiteX0" fmla="*/ 5187950 w 5187950"/>
              <a:gd name="connsiteY0" fmla="*/ 49461 h 1255961"/>
              <a:gd name="connsiteX1" fmla="*/ 2863850 w 5187950"/>
              <a:gd name="connsiteY1" fmla="*/ 74861 h 1255961"/>
              <a:gd name="connsiteX2" fmla="*/ 927100 w 5187950"/>
              <a:gd name="connsiteY2" fmla="*/ 760661 h 1255961"/>
              <a:gd name="connsiteX3" fmla="*/ 0 w 5187950"/>
              <a:gd name="connsiteY3" fmla="*/ 1255961 h 125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7950" h="1255961">
                <a:moveTo>
                  <a:pt x="5187950" y="49461"/>
                </a:moveTo>
                <a:cubicBezTo>
                  <a:pt x="4380971" y="2894"/>
                  <a:pt x="3573992" y="-43672"/>
                  <a:pt x="2863850" y="74861"/>
                </a:cubicBezTo>
                <a:cubicBezTo>
                  <a:pt x="2153708" y="193394"/>
                  <a:pt x="1404408" y="563811"/>
                  <a:pt x="927100" y="760661"/>
                </a:cubicBezTo>
                <a:cubicBezTo>
                  <a:pt x="449792" y="957511"/>
                  <a:pt x="224896" y="1106736"/>
                  <a:pt x="0" y="1255961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2355850" y="3568700"/>
            <a:ext cx="2222500" cy="388943"/>
          </a:xfrm>
          <a:custGeom>
            <a:avLst/>
            <a:gdLst>
              <a:gd name="connsiteX0" fmla="*/ 2222500 w 2222500"/>
              <a:gd name="connsiteY0" fmla="*/ 381000 h 388943"/>
              <a:gd name="connsiteX1" fmla="*/ 1047750 w 2222500"/>
              <a:gd name="connsiteY1" fmla="*/ 381000 h 388943"/>
              <a:gd name="connsiteX2" fmla="*/ 438150 w 2222500"/>
              <a:gd name="connsiteY2" fmla="*/ 298450 h 388943"/>
              <a:gd name="connsiteX3" fmla="*/ 0 w 2222500"/>
              <a:gd name="connsiteY3" fmla="*/ 0 h 38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500" h="388943">
                <a:moveTo>
                  <a:pt x="2222500" y="381000"/>
                </a:moveTo>
                <a:cubicBezTo>
                  <a:pt x="1783821" y="387879"/>
                  <a:pt x="1345142" y="394758"/>
                  <a:pt x="1047750" y="381000"/>
                </a:cubicBezTo>
                <a:cubicBezTo>
                  <a:pt x="750358" y="367242"/>
                  <a:pt x="612775" y="361950"/>
                  <a:pt x="438150" y="298450"/>
                </a:cubicBezTo>
                <a:cubicBezTo>
                  <a:pt x="263525" y="234950"/>
                  <a:pt x="131762" y="117475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2444750" y="3352800"/>
            <a:ext cx="2673350" cy="127000"/>
          </a:xfrm>
          <a:custGeom>
            <a:avLst/>
            <a:gdLst>
              <a:gd name="connsiteX0" fmla="*/ 2673350 w 2673350"/>
              <a:gd name="connsiteY0" fmla="*/ 127000 h 127000"/>
              <a:gd name="connsiteX1" fmla="*/ 1511300 w 2673350"/>
              <a:gd name="connsiteY1" fmla="*/ 127000 h 127000"/>
              <a:gd name="connsiteX2" fmla="*/ 590550 w 2673350"/>
              <a:gd name="connsiteY2" fmla="*/ 88900 h 127000"/>
              <a:gd name="connsiteX3" fmla="*/ 0 w 2673350"/>
              <a:gd name="connsiteY3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3350" h="127000">
                <a:moveTo>
                  <a:pt x="2673350" y="127000"/>
                </a:moveTo>
                <a:lnTo>
                  <a:pt x="1511300" y="127000"/>
                </a:lnTo>
                <a:cubicBezTo>
                  <a:pt x="1164167" y="120650"/>
                  <a:pt x="842433" y="110067"/>
                  <a:pt x="590550" y="88900"/>
                </a:cubicBezTo>
                <a:cubicBezTo>
                  <a:pt x="338667" y="67733"/>
                  <a:pt x="169333" y="33866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2501900" y="3162300"/>
            <a:ext cx="3371850" cy="19050"/>
          </a:xfrm>
          <a:custGeom>
            <a:avLst/>
            <a:gdLst>
              <a:gd name="connsiteX0" fmla="*/ 3371850 w 3371850"/>
              <a:gd name="connsiteY0" fmla="*/ 0 h 19050"/>
              <a:gd name="connsiteX1" fmla="*/ 2235200 w 3371850"/>
              <a:gd name="connsiteY1" fmla="*/ 0 h 19050"/>
              <a:gd name="connsiteX2" fmla="*/ 1085850 w 3371850"/>
              <a:gd name="connsiteY2" fmla="*/ 19050 h 19050"/>
              <a:gd name="connsiteX3" fmla="*/ 0 w 3371850"/>
              <a:gd name="connsiteY3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850" h="19050">
                <a:moveTo>
                  <a:pt x="3371850" y="0"/>
                </a:moveTo>
                <a:lnTo>
                  <a:pt x="2235200" y="0"/>
                </a:lnTo>
                <a:lnTo>
                  <a:pt x="1085850" y="19050"/>
                </a:lnTo>
                <a:lnTo>
                  <a:pt x="0" y="19050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2362200" y="2480646"/>
            <a:ext cx="3987800" cy="389554"/>
          </a:xfrm>
          <a:custGeom>
            <a:avLst/>
            <a:gdLst>
              <a:gd name="connsiteX0" fmla="*/ 3987800 w 3987800"/>
              <a:gd name="connsiteY0" fmla="*/ 8554 h 389554"/>
              <a:gd name="connsiteX1" fmla="*/ 2413000 w 3987800"/>
              <a:gd name="connsiteY1" fmla="*/ 8554 h 389554"/>
              <a:gd name="connsiteX2" fmla="*/ 965200 w 3987800"/>
              <a:gd name="connsiteY2" fmla="*/ 97454 h 389554"/>
              <a:gd name="connsiteX3" fmla="*/ 0 w 3987800"/>
              <a:gd name="connsiteY3" fmla="*/ 389554 h 38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7800" h="389554">
                <a:moveTo>
                  <a:pt x="3987800" y="8554"/>
                </a:moveTo>
                <a:cubicBezTo>
                  <a:pt x="3452283" y="1145"/>
                  <a:pt x="2916767" y="-6263"/>
                  <a:pt x="2413000" y="8554"/>
                </a:cubicBezTo>
                <a:cubicBezTo>
                  <a:pt x="1909233" y="23371"/>
                  <a:pt x="1367366" y="33954"/>
                  <a:pt x="965200" y="97454"/>
                </a:cubicBezTo>
                <a:cubicBezTo>
                  <a:pt x="563034" y="160954"/>
                  <a:pt x="281517" y="275254"/>
                  <a:pt x="0" y="389554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2336800" y="2391257"/>
            <a:ext cx="4845050" cy="491643"/>
          </a:xfrm>
          <a:custGeom>
            <a:avLst/>
            <a:gdLst>
              <a:gd name="connsiteX0" fmla="*/ 4845050 w 4845050"/>
              <a:gd name="connsiteY0" fmla="*/ 28093 h 491643"/>
              <a:gd name="connsiteX1" fmla="*/ 3365500 w 4845050"/>
              <a:gd name="connsiteY1" fmla="*/ 2693 h 491643"/>
              <a:gd name="connsiteX2" fmla="*/ 1320800 w 4845050"/>
              <a:gd name="connsiteY2" fmla="*/ 85243 h 491643"/>
              <a:gd name="connsiteX3" fmla="*/ 0 w 4845050"/>
              <a:gd name="connsiteY3" fmla="*/ 491643 h 49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5050" h="491643">
                <a:moveTo>
                  <a:pt x="4845050" y="28093"/>
                </a:moveTo>
                <a:cubicBezTo>
                  <a:pt x="4398962" y="10630"/>
                  <a:pt x="3952875" y="-6832"/>
                  <a:pt x="3365500" y="2693"/>
                </a:cubicBezTo>
                <a:cubicBezTo>
                  <a:pt x="2778125" y="12218"/>
                  <a:pt x="1881717" y="3751"/>
                  <a:pt x="1320800" y="85243"/>
                </a:cubicBezTo>
                <a:cubicBezTo>
                  <a:pt x="759883" y="166735"/>
                  <a:pt x="379941" y="329189"/>
                  <a:pt x="0" y="491643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2343150" y="2692400"/>
            <a:ext cx="5835650" cy="279400"/>
          </a:xfrm>
          <a:custGeom>
            <a:avLst/>
            <a:gdLst>
              <a:gd name="connsiteX0" fmla="*/ 5835650 w 5835650"/>
              <a:gd name="connsiteY0" fmla="*/ 0 h 279400"/>
              <a:gd name="connsiteX1" fmla="*/ 1809750 w 5835650"/>
              <a:gd name="connsiteY1" fmla="*/ 38100 h 279400"/>
              <a:gd name="connsiteX2" fmla="*/ 1003300 w 5835650"/>
              <a:gd name="connsiteY2" fmla="*/ 63500 h 279400"/>
              <a:gd name="connsiteX3" fmla="*/ 336550 w 5835650"/>
              <a:gd name="connsiteY3" fmla="*/ 152400 h 279400"/>
              <a:gd name="connsiteX4" fmla="*/ 0 w 5835650"/>
              <a:gd name="connsiteY4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650" h="279400">
                <a:moveTo>
                  <a:pt x="5835650" y="0"/>
                </a:moveTo>
                <a:lnTo>
                  <a:pt x="1809750" y="38100"/>
                </a:lnTo>
                <a:cubicBezTo>
                  <a:pt x="1004358" y="48683"/>
                  <a:pt x="1248833" y="44450"/>
                  <a:pt x="1003300" y="63500"/>
                </a:cubicBezTo>
                <a:cubicBezTo>
                  <a:pt x="757767" y="82550"/>
                  <a:pt x="503767" y="116417"/>
                  <a:pt x="336550" y="152400"/>
                </a:cubicBezTo>
                <a:cubicBezTo>
                  <a:pt x="169333" y="188383"/>
                  <a:pt x="84666" y="233891"/>
                  <a:pt x="0" y="27940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>
            <a:off x="2495550" y="3238500"/>
            <a:ext cx="4337050" cy="19050"/>
          </a:xfrm>
          <a:custGeom>
            <a:avLst/>
            <a:gdLst>
              <a:gd name="connsiteX0" fmla="*/ 4337050 w 4337050"/>
              <a:gd name="connsiteY0" fmla="*/ 19050 h 19050"/>
              <a:gd name="connsiteX1" fmla="*/ 0 w 4337050"/>
              <a:gd name="connsiteY1" fmla="*/ 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7050" h="19050">
                <a:moveTo>
                  <a:pt x="4337050" y="1905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2362200" y="3536950"/>
            <a:ext cx="3251200" cy="271479"/>
          </a:xfrm>
          <a:custGeom>
            <a:avLst/>
            <a:gdLst>
              <a:gd name="connsiteX0" fmla="*/ 3251200 w 3251200"/>
              <a:gd name="connsiteY0" fmla="*/ 247650 h 271479"/>
              <a:gd name="connsiteX1" fmla="*/ 869950 w 3251200"/>
              <a:gd name="connsiteY1" fmla="*/ 247650 h 271479"/>
              <a:gd name="connsiteX2" fmla="*/ 0 w 3251200"/>
              <a:gd name="connsiteY2" fmla="*/ 0 h 27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1200" h="271479">
                <a:moveTo>
                  <a:pt x="3251200" y="247650"/>
                </a:moveTo>
                <a:cubicBezTo>
                  <a:pt x="2331508" y="268287"/>
                  <a:pt x="1411817" y="288925"/>
                  <a:pt x="869950" y="247650"/>
                </a:cubicBezTo>
                <a:cubicBezTo>
                  <a:pt x="328083" y="206375"/>
                  <a:pt x="164041" y="103187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2419350" y="3473450"/>
            <a:ext cx="3905250" cy="243686"/>
          </a:xfrm>
          <a:custGeom>
            <a:avLst/>
            <a:gdLst>
              <a:gd name="connsiteX0" fmla="*/ 3905250 w 3905250"/>
              <a:gd name="connsiteY0" fmla="*/ 203200 h 243686"/>
              <a:gd name="connsiteX1" fmla="*/ 1181100 w 3905250"/>
              <a:gd name="connsiteY1" fmla="*/ 228600 h 243686"/>
              <a:gd name="connsiteX2" fmla="*/ 0 w 3905250"/>
              <a:gd name="connsiteY2" fmla="*/ 0 h 24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05250" h="243686">
                <a:moveTo>
                  <a:pt x="3905250" y="203200"/>
                </a:moveTo>
                <a:cubicBezTo>
                  <a:pt x="2868612" y="232833"/>
                  <a:pt x="1831975" y="262467"/>
                  <a:pt x="1181100" y="228600"/>
                </a:cubicBezTo>
                <a:cubicBezTo>
                  <a:pt x="530225" y="194733"/>
                  <a:pt x="265112" y="97366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2330450" y="3581400"/>
            <a:ext cx="2768600" cy="887329"/>
          </a:xfrm>
          <a:custGeom>
            <a:avLst/>
            <a:gdLst>
              <a:gd name="connsiteX0" fmla="*/ 2768600 w 2768600"/>
              <a:gd name="connsiteY0" fmla="*/ 850900 h 887329"/>
              <a:gd name="connsiteX1" fmla="*/ 1212850 w 2768600"/>
              <a:gd name="connsiteY1" fmla="*/ 787400 h 887329"/>
              <a:gd name="connsiteX2" fmla="*/ 0 w 2768600"/>
              <a:gd name="connsiteY2" fmla="*/ 0 h 88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8600" h="887329">
                <a:moveTo>
                  <a:pt x="2768600" y="850900"/>
                </a:moveTo>
                <a:cubicBezTo>
                  <a:pt x="2221441" y="890058"/>
                  <a:pt x="1674283" y="929217"/>
                  <a:pt x="1212850" y="787400"/>
                </a:cubicBezTo>
                <a:cubicBezTo>
                  <a:pt x="751417" y="645583"/>
                  <a:pt x="375708" y="322791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2368550" y="3562350"/>
            <a:ext cx="3759200" cy="803065"/>
          </a:xfrm>
          <a:custGeom>
            <a:avLst/>
            <a:gdLst>
              <a:gd name="connsiteX0" fmla="*/ 3759200 w 3759200"/>
              <a:gd name="connsiteY0" fmla="*/ 762000 h 803065"/>
              <a:gd name="connsiteX1" fmla="*/ 1790700 w 3759200"/>
              <a:gd name="connsiteY1" fmla="*/ 787400 h 803065"/>
              <a:gd name="connsiteX2" fmla="*/ 723900 w 3759200"/>
              <a:gd name="connsiteY2" fmla="*/ 552450 h 803065"/>
              <a:gd name="connsiteX3" fmla="*/ 0 w 3759200"/>
              <a:gd name="connsiteY3" fmla="*/ 0 h 80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9200" h="803065">
                <a:moveTo>
                  <a:pt x="3759200" y="762000"/>
                </a:moveTo>
                <a:cubicBezTo>
                  <a:pt x="3027891" y="792162"/>
                  <a:pt x="2296583" y="822325"/>
                  <a:pt x="1790700" y="787400"/>
                </a:cubicBezTo>
                <a:cubicBezTo>
                  <a:pt x="1284817" y="752475"/>
                  <a:pt x="1022350" y="683683"/>
                  <a:pt x="723900" y="552450"/>
                </a:cubicBezTo>
                <a:cubicBezTo>
                  <a:pt x="425450" y="421217"/>
                  <a:pt x="212725" y="210608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2349500" y="3543300"/>
            <a:ext cx="4743450" cy="552450"/>
          </a:xfrm>
          <a:custGeom>
            <a:avLst/>
            <a:gdLst>
              <a:gd name="connsiteX0" fmla="*/ 4743450 w 4743450"/>
              <a:gd name="connsiteY0" fmla="*/ 508000 h 552450"/>
              <a:gd name="connsiteX1" fmla="*/ 2425700 w 4743450"/>
              <a:gd name="connsiteY1" fmla="*/ 552450 h 552450"/>
              <a:gd name="connsiteX2" fmla="*/ 1231900 w 4743450"/>
              <a:gd name="connsiteY2" fmla="*/ 501650 h 552450"/>
              <a:gd name="connsiteX3" fmla="*/ 419100 w 4743450"/>
              <a:gd name="connsiteY3" fmla="*/ 273050 h 552450"/>
              <a:gd name="connsiteX4" fmla="*/ 0 w 4743450"/>
              <a:gd name="connsiteY4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3450" h="552450">
                <a:moveTo>
                  <a:pt x="4743450" y="508000"/>
                </a:moveTo>
                <a:lnTo>
                  <a:pt x="2425700" y="552450"/>
                </a:lnTo>
                <a:cubicBezTo>
                  <a:pt x="1840442" y="551392"/>
                  <a:pt x="1566333" y="548217"/>
                  <a:pt x="1231900" y="501650"/>
                </a:cubicBezTo>
                <a:cubicBezTo>
                  <a:pt x="897467" y="455083"/>
                  <a:pt x="624417" y="356658"/>
                  <a:pt x="419100" y="273050"/>
                </a:cubicBezTo>
                <a:cubicBezTo>
                  <a:pt x="213783" y="189442"/>
                  <a:pt x="106891" y="94721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2292350" y="3625850"/>
            <a:ext cx="5518150" cy="1227234"/>
          </a:xfrm>
          <a:custGeom>
            <a:avLst/>
            <a:gdLst>
              <a:gd name="connsiteX0" fmla="*/ 5518150 w 5518150"/>
              <a:gd name="connsiteY0" fmla="*/ 1123950 h 1227234"/>
              <a:gd name="connsiteX1" fmla="*/ 1917700 w 5518150"/>
              <a:gd name="connsiteY1" fmla="*/ 1117600 h 1227234"/>
              <a:gd name="connsiteX2" fmla="*/ 0 w 5518150"/>
              <a:gd name="connsiteY2" fmla="*/ 0 h 122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18150" h="1227234">
                <a:moveTo>
                  <a:pt x="5518150" y="1123950"/>
                </a:moveTo>
                <a:cubicBezTo>
                  <a:pt x="4177771" y="1214437"/>
                  <a:pt x="2837392" y="1304925"/>
                  <a:pt x="1917700" y="1117600"/>
                </a:cubicBezTo>
                <a:cubicBezTo>
                  <a:pt x="998008" y="930275"/>
                  <a:pt x="499004" y="465137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2292350" y="3454400"/>
            <a:ext cx="5632450" cy="438150"/>
          </a:xfrm>
          <a:custGeom>
            <a:avLst/>
            <a:gdLst>
              <a:gd name="connsiteX0" fmla="*/ 5632450 w 5632450"/>
              <a:gd name="connsiteY0" fmla="*/ 438150 h 438150"/>
              <a:gd name="connsiteX1" fmla="*/ 1568450 w 5632450"/>
              <a:gd name="connsiteY1" fmla="*/ 431800 h 438150"/>
              <a:gd name="connsiteX2" fmla="*/ 539750 w 5632450"/>
              <a:gd name="connsiteY2" fmla="*/ 349250 h 438150"/>
              <a:gd name="connsiteX3" fmla="*/ 0 w 5632450"/>
              <a:gd name="connsiteY3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2450" h="438150">
                <a:moveTo>
                  <a:pt x="5632450" y="438150"/>
                </a:moveTo>
                <a:lnTo>
                  <a:pt x="1568450" y="431800"/>
                </a:lnTo>
                <a:cubicBezTo>
                  <a:pt x="719667" y="416983"/>
                  <a:pt x="801158" y="421217"/>
                  <a:pt x="539750" y="349250"/>
                </a:cubicBezTo>
                <a:cubicBezTo>
                  <a:pt x="278342" y="277283"/>
                  <a:pt x="139171" y="138641"/>
                  <a:pt x="0" y="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1714500" y="2832100"/>
            <a:ext cx="266700" cy="234950"/>
          </a:xfrm>
          <a:custGeom>
            <a:avLst/>
            <a:gdLst>
              <a:gd name="connsiteX0" fmla="*/ 0 w 266700"/>
              <a:gd name="connsiteY0" fmla="*/ 0 h 234950"/>
              <a:gd name="connsiteX1" fmla="*/ 44450 w 266700"/>
              <a:gd name="connsiteY1" fmla="*/ 120650 h 234950"/>
              <a:gd name="connsiteX2" fmla="*/ 266700 w 266700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00" h="234950">
                <a:moveTo>
                  <a:pt x="0" y="0"/>
                </a:moveTo>
                <a:cubicBezTo>
                  <a:pt x="0" y="40746"/>
                  <a:pt x="0" y="81492"/>
                  <a:pt x="44450" y="120650"/>
                </a:cubicBezTo>
                <a:cubicBezTo>
                  <a:pt x="88900" y="159808"/>
                  <a:pt x="177800" y="197379"/>
                  <a:pt x="266700" y="234950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  <a:alpha val="53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6" name="Группа 225"/>
          <p:cNvGrpSpPr/>
          <p:nvPr/>
        </p:nvGrpSpPr>
        <p:grpSpPr>
          <a:xfrm>
            <a:off x="1655426" y="2802021"/>
            <a:ext cx="831704" cy="838141"/>
            <a:chOff x="3418555" y="1914590"/>
            <a:chExt cx="2280948" cy="2298604"/>
          </a:xfrm>
        </p:grpSpPr>
        <p:grpSp>
          <p:nvGrpSpPr>
            <p:cNvPr id="241" name="Группа 240">
              <a:extLst>
                <a:ext uri="{FF2B5EF4-FFF2-40B4-BE49-F238E27FC236}">
                  <a16:creationId xmlns:a16="http://schemas.microsoft.com/office/drawing/2014/main" id="{AD40C120-5C3B-49A4-858D-32AD31E57F93}"/>
                </a:ext>
              </a:extLst>
            </p:cNvPr>
            <p:cNvGrpSpPr/>
            <p:nvPr/>
          </p:nvGrpSpPr>
          <p:grpSpPr>
            <a:xfrm>
              <a:off x="3418555" y="1914590"/>
              <a:ext cx="2280948" cy="2298604"/>
              <a:chOff x="5405467" y="1877926"/>
              <a:chExt cx="2280948" cy="2298604"/>
            </a:xfrm>
          </p:grpSpPr>
          <p:sp>
            <p:nvSpPr>
              <p:cNvPr id="243" name="Прямоугольник 242">
                <a:extLst>
                  <a:ext uri="{FF2B5EF4-FFF2-40B4-BE49-F238E27FC236}">
                    <a16:creationId xmlns:a16="http://schemas.microsoft.com/office/drawing/2014/main" id="{F4A3EFA7-05AF-4966-B333-81F1BF2406D8}"/>
                  </a:ext>
                </a:extLst>
              </p:cNvPr>
              <p:cNvSpPr/>
              <p:nvPr/>
            </p:nvSpPr>
            <p:spPr>
              <a:xfrm>
                <a:off x="5601184" y="2623875"/>
                <a:ext cx="1960940" cy="403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endParaRPr lang="ru-RU" sz="2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4" name="Овал 243">
                <a:extLst>
                  <a:ext uri="{FF2B5EF4-FFF2-40B4-BE49-F238E27FC236}">
                    <a16:creationId xmlns:a16="http://schemas.microsoft.com/office/drawing/2014/main" id="{3F626702-C049-4967-A5DB-A16C1A8D6630}"/>
                  </a:ext>
                </a:extLst>
              </p:cNvPr>
              <p:cNvSpPr/>
              <p:nvPr/>
            </p:nvSpPr>
            <p:spPr>
              <a:xfrm>
                <a:off x="5405467" y="1877926"/>
                <a:ext cx="2280948" cy="229860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3F69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pic>
            <p:nvPicPr>
              <p:cNvPr id="245" name="Рисунок 244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8" t="9403" r="19370" b="11964"/>
              <a:stretch/>
            </p:blipFill>
            <p:spPr>
              <a:xfrm>
                <a:off x="5848720" y="2310838"/>
                <a:ext cx="1417229" cy="1505805"/>
              </a:xfrm>
              <a:prstGeom prst="rect">
                <a:avLst/>
              </a:prstGeom>
            </p:spPr>
          </p:pic>
        </p:grpSp>
        <p:sp>
          <p:nvSpPr>
            <p:cNvPr id="242" name="Овал 241">
              <a:extLst>
                <a:ext uri="{FF2B5EF4-FFF2-40B4-BE49-F238E27FC236}">
                  <a16:creationId xmlns:a16="http://schemas.microsoft.com/office/drawing/2014/main" id="{531C5E62-6A7A-4F62-B8E9-54B7D76631CC}"/>
                </a:ext>
              </a:extLst>
            </p:cNvPr>
            <p:cNvSpPr/>
            <p:nvPr/>
          </p:nvSpPr>
          <p:spPr>
            <a:xfrm>
              <a:off x="3564988" y="2039509"/>
              <a:ext cx="2017743" cy="2058291"/>
            </a:xfrm>
            <a:prstGeom prst="ellipse">
              <a:avLst/>
            </a:prstGeom>
            <a:noFill/>
            <a:ln w="60325" cmpd="sng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2DF4B9D1-1142-45DF-A23F-DB5D53EA47EF}"/>
              </a:ext>
            </a:extLst>
          </p:cNvPr>
          <p:cNvSpPr txBox="1"/>
          <p:nvPr/>
        </p:nvSpPr>
        <p:spPr>
          <a:xfrm>
            <a:off x="1498968" y="196244"/>
            <a:ext cx="6457408" cy="4462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tx2"/>
                </a:solidFill>
              </a:rPr>
              <a:t>Учет БВС. Быстро и просто</a:t>
            </a:r>
          </a:p>
        </p:txBody>
      </p:sp>
    </p:spTree>
    <p:extLst>
      <p:ext uri="{BB962C8B-B14F-4D97-AF65-F5344CB8AC3E}">
        <p14:creationId xmlns:p14="http://schemas.microsoft.com/office/powerpoint/2010/main" val="325850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42B15CB-A27D-41BA-AF1E-D406E57B9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1B6-DD90-4E50-8545-3945E42E5705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" name="ORVD_FINAL">
            <a:hlinkClick r:id="" action="ppaction://media"/>
            <a:extLst>
              <a:ext uri="{FF2B5EF4-FFF2-40B4-BE49-F238E27FC236}">
                <a16:creationId xmlns:a16="http://schemas.microsoft.com/office/drawing/2014/main" id="{6028998F-84DD-41B6-BC87-89165ACA6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17546</TotalTime>
  <Words>156</Words>
  <Application>Microsoft Office PowerPoint</Application>
  <PresentationFormat>Экран (16:9)</PresentationFormat>
  <Paragraphs>76</Paragraphs>
  <Slides>10</Slides>
  <Notes>8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Лорис Юлия Андреевна</dc:creator>
  <cp:lastModifiedBy>Литвиновский Никита Сергеевич</cp:lastModifiedBy>
  <cp:revision>826</cp:revision>
  <cp:lastPrinted>2021-01-27T07:19:38Z</cp:lastPrinted>
  <dcterms:created xsi:type="dcterms:W3CDTF">2015-10-01T11:47:19Z</dcterms:created>
  <dcterms:modified xsi:type="dcterms:W3CDTF">2021-02-08T12:59:14Z</dcterms:modified>
</cp:coreProperties>
</file>